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25E563-40DB-457F-AF74-710D109199D5}" type="datetimeFigureOut">
              <a:rPr lang="en-IE" smtClean="0"/>
              <a:pPr/>
              <a:t>19/09/2013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49D8AE-9924-40DA-90E6-1956A2C35A96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belprize.org/nobel_prizes/peace/laureates/2012/presentation-speech.html" TargetMode="External"/><Relationship Id="rId2" Type="http://schemas.openxmlformats.org/officeDocument/2006/relationships/hyperlink" Target="http://www.nobelprize.org/mediaplayer/index.php?id=188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European Union – CA 1 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200" dirty="0" smtClean="0"/>
              <a:t>A Continuous Assessment (</a:t>
            </a:r>
            <a:r>
              <a:rPr lang="en-IE" sz="2200" dirty="0" smtClean="0">
                <a:solidFill>
                  <a:srgbClr val="FF0000"/>
                </a:solidFill>
              </a:rPr>
              <a:t>MCQ</a:t>
            </a:r>
            <a:r>
              <a:rPr lang="en-IE" sz="2200" dirty="0" smtClean="0"/>
              <a:t>) will take place on </a:t>
            </a:r>
            <a:r>
              <a:rPr lang="en-IE" sz="2200" dirty="0" smtClean="0">
                <a:solidFill>
                  <a:srgbClr val="FF0000"/>
                </a:solidFill>
              </a:rPr>
              <a:t>Thursday 10 October</a:t>
            </a:r>
            <a:r>
              <a:rPr lang="en-IE" sz="2200" dirty="0" smtClean="0"/>
              <a:t> (</a:t>
            </a:r>
            <a:r>
              <a:rPr lang="en-IE" sz="2200" dirty="0" smtClean="0">
                <a:solidFill>
                  <a:srgbClr val="FF0000"/>
                </a:solidFill>
              </a:rPr>
              <a:t>week 4</a:t>
            </a:r>
            <a:r>
              <a:rPr lang="en-IE" sz="2200" dirty="0" smtClean="0"/>
              <a:t>) at </a:t>
            </a:r>
            <a:r>
              <a:rPr lang="en-IE" sz="2200" dirty="0" smtClean="0">
                <a:solidFill>
                  <a:srgbClr val="FF0000"/>
                </a:solidFill>
              </a:rPr>
              <a:t>11 am </a:t>
            </a:r>
            <a:r>
              <a:rPr lang="en-IE" sz="2200" dirty="0" smtClean="0"/>
              <a:t>in </a:t>
            </a:r>
            <a:r>
              <a:rPr lang="en-IE" sz="2200" smtClean="0"/>
              <a:t>room </a:t>
            </a:r>
            <a:r>
              <a:rPr lang="en-IE" sz="2200" smtClean="0"/>
              <a:t>023</a:t>
            </a:r>
            <a:endParaRPr lang="en-IE" sz="2200" dirty="0" smtClean="0"/>
          </a:p>
          <a:p>
            <a:r>
              <a:rPr lang="en-IE" sz="2200" dirty="0" smtClean="0"/>
              <a:t>Students will study in detail the following two videos of the Nobel Peace Award Ceremony of December 2012 when the European Union was awarded the Nobel Peace Prize. </a:t>
            </a:r>
          </a:p>
          <a:p>
            <a:r>
              <a:rPr lang="en-IE" sz="2200" dirty="0" smtClean="0"/>
              <a:t>The videos can be watched online  at: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IE" sz="20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</a:t>
            </a:r>
            <a:r>
              <a:rPr lang="en-IE" sz="20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www.nobelprize.org/mediaplayer/index.php?id=1883</a:t>
            </a:r>
            <a:endParaRPr lang="en-IE" sz="2000" u="sng" dirty="0" smtClean="0">
              <a:solidFill>
                <a:srgbClr val="0000FF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IE" sz="2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Award ceremony speech by Thorbjørn Jagland of the Norwegian Nobel Committee, Oslo, 10 December 2012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IE" sz="20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http://www.nobelprize.org/nobel_prizes/peace/laureates/2012/presentation-speech.html</a:t>
            </a:r>
            <a:endParaRPr lang="en-IE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9486" y="260648"/>
            <a:ext cx="1584176" cy="105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763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89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The European Union – CA 1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Union – CA 1</dc:title>
  <dc:creator>7</dc:creator>
  <cp:lastModifiedBy>Room023</cp:lastModifiedBy>
  <cp:revision>6</cp:revision>
  <dcterms:created xsi:type="dcterms:W3CDTF">2013-09-17T11:09:35Z</dcterms:created>
  <dcterms:modified xsi:type="dcterms:W3CDTF">2013-09-19T10:38:16Z</dcterms:modified>
</cp:coreProperties>
</file>