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35D8047-FB70-494C-A810-CFF270882E56}" type="slidenum">
              <a:rPr lang="en-IE" smtClean="0"/>
              <a:t>‹#›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2EA4DC1-5107-444D-ACDF-3D1E3E7AE871}" type="datetimeFigureOut">
              <a:rPr lang="en-IE" smtClean="0"/>
              <a:t>19/11/2013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Revision Topics – CA 2 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/>
          </a:p>
          <a:p>
            <a:endParaRPr lang="en-IE" dirty="0"/>
          </a:p>
          <a:p>
            <a:r>
              <a:rPr lang="en-IE" b="1" dirty="0" smtClean="0"/>
              <a:t>CA 2</a:t>
            </a:r>
            <a:r>
              <a:rPr lang="en-IE" dirty="0" smtClean="0"/>
              <a:t>: </a:t>
            </a:r>
            <a:r>
              <a:rPr lang="en-IE" dirty="0" smtClean="0">
                <a:solidFill>
                  <a:srgbClr val="C00000"/>
                </a:solidFill>
              </a:rPr>
              <a:t>Thursday 28 November 2013</a:t>
            </a:r>
            <a:r>
              <a:rPr lang="en-IE" dirty="0" smtClean="0"/>
              <a:t> at 11:15 (duration: 90 minutes maximum) </a:t>
            </a:r>
          </a:p>
          <a:p>
            <a:r>
              <a:rPr lang="en-IE" dirty="0" smtClean="0"/>
              <a:t>Students will answer </a:t>
            </a:r>
            <a:r>
              <a:rPr lang="en-IE" b="1" dirty="0" smtClean="0">
                <a:solidFill>
                  <a:srgbClr val="C00000"/>
                </a:solidFill>
              </a:rPr>
              <a:t>THREE short questions </a:t>
            </a:r>
            <a:r>
              <a:rPr lang="en-IE" dirty="0" smtClean="0"/>
              <a:t>on the following topics: </a:t>
            </a:r>
          </a:p>
          <a:p>
            <a:pPr lvl="1"/>
            <a:r>
              <a:rPr lang="en-IE" dirty="0" smtClean="0"/>
              <a:t>The EU budget </a:t>
            </a:r>
          </a:p>
          <a:p>
            <a:pPr lvl="1"/>
            <a:r>
              <a:rPr lang="en-IE" dirty="0" smtClean="0"/>
              <a:t>The awarding of the Nobel Peace Prize to the EU in December 2012 </a:t>
            </a:r>
          </a:p>
          <a:p>
            <a:pPr lvl="1"/>
            <a:r>
              <a:rPr lang="en-IE" dirty="0" smtClean="0"/>
              <a:t>Ireland’s Presidency of the European Union </a:t>
            </a:r>
          </a:p>
          <a:p>
            <a:pPr lvl="1"/>
            <a:r>
              <a:rPr lang="en-IE" dirty="0" smtClean="0"/>
              <a:t>Croatia and the enlargement process of the EU </a:t>
            </a:r>
          </a:p>
          <a:p>
            <a:pPr lvl="1"/>
            <a:r>
              <a:rPr lang="en-IE" dirty="0" smtClean="0"/>
              <a:t>The balance of powers between the main institutions of the EU </a:t>
            </a:r>
          </a:p>
          <a:p>
            <a:pPr lvl="1"/>
            <a:r>
              <a:rPr lang="en-IE" dirty="0" smtClean="0"/>
              <a:t>The impact of EU membership </a:t>
            </a:r>
            <a:r>
              <a:rPr lang="en-IE" smtClean="0"/>
              <a:t>on Ireland since 1973 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193" y="476672"/>
            <a:ext cx="1584176" cy="105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72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</TotalTime>
  <Words>82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Revision Topics – CA 2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Topics – CA 2 </dc:title>
  <dc:creator>7</dc:creator>
  <cp:lastModifiedBy>7</cp:lastModifiedBy>
  <cp:revision>1</cp:revision>
  <dcterms:created xsi:type="dcterms:W3CDTF">2013-11-19T17:19:49Z</dcterms:created>
  <dcterms:modified xsi:type="dcterms:W3CDTF">2013-11-19T17:28:32Z</dcterms:modified>
</cp:coreProperties>
</file>