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57"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342" autoAdjust="0"/>
    <p:restoredTop sz="86474" autoAdjust="0"/>
  </p:normalViewPr>
  <p:slideViewPr>
    <p:cSldViewPr>
      <p:cViewPr>
        <p:scale>
          <a:sx n="86" d="100"/>
          <a:sy n="86" d="100"/>
        </p:scale>
        <p:origin x="-78" y="-72"/>
      </p:cViewPr>
      <p:guideLst>
        <p:guide orient="horz" pos="2160"/>
        <p:guide pos="2880"/>
      </p:guideLst>
    </p:cSldViewPr>
  </p:slideViewPr>
  <p:outlineViewPr>
    <p:cViewPr>
      <p:scale>
        <a:sx n="33" d="100"/>
        <a:sy n="33" d="100"/>
      </p:scale>
      <p:origin x="0" y="5532"/>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I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smtClean="0"/>
              <a:t>EU Budget </a:t>
            </a:r>
            <a:endParaRPr lang="en-US" dirty="0"/>
          </a:p>
        </c:rich>
      </c:tx>
      <c:layout/>
      <c:overlay val="0"/>
    </c:title>
    <c:autoTitleDeleted val="0"/>
    <c:plotArea>
      <c:layout/>
      <c:pieChart>
        <c:varyColors val="1"/>
        <c:ser>
          <c:idx val="0"/>
          <c:order val="0"/>
          <c:tx>
            <c:strRef>
              <c:f>Sheet1!$B$1</c:f>
              <c:strCache>
                <c:ptCount val="1"/>
                <c:pt idx="0">
                  <c:v>Sales</c:v>
                </c:pt>
              </c:strCache>
            </c:strRef>
          </c:tx>
          <c:explosion val="5"/>
          <c:dPt>
            <c:idx val="0"/>
            <c:bubble3D val="0"/>
            <c:explosion val="0"/>
          </c:dPt>
          <c:dPt>
            <c:idx val="1"/>
            <c:bubble3D val="0"/>
            <c:explosion val="0"/>
          </c:dPt>
          <c:dPt>
            <c:idx val="2"/>
            <c:bubble3D val="0"/>
            <c:explosion val="0"/>
          </c:dPt>
          <c:dPt>
            <c:idx val="3"/>
            <c:bubble3D val="0"/>
            <c:explosion val="0"/>
          </c:dPt>
          <c:dPt>
            <c:idx val="4"/>
            <c:bubble3D val="0"/>
            <c:explosion val="0"/>
          </c:dPt>
          <c:dPt>
            <c:idx val="5"/>
            <c:bubble3D val="0"/>
            <c:spPr>
              <a:solidFill>
                <a:schemeClr val="accent1">
                  <a:alpha val="75000"/>
                </a:schemeClr>
              </a:solidFill>
            </c:spPr>
          </c:dPt>
          <c:dLbls>
            <c:dLbl>
              <c:idx val="5"/>
              <c:layout>
                <c:manualLayout>
                  <c:x val="3.508976377952757E-2"/>
                  <c:y val="1.3867224930217059E-2"/>
                </c:manualLayout>
              </c:layout>
              <c:tx>
                <c:rich>
                  <a:bodyPr/>
                  <a:lstStyle/>
                  <a:p>
                    <a:r>
                      <a:rPr lang="en-US" dirty="0" smtClean="0"/>
                      <a:t>0.1%</a:t>
                    </a:r>
                    <a:endParaRPr lang="en-US" dirty="0"/>
                  </a:p>
                </c:rich>
              </c:tx>
              <c:showLegendKey val="0"/>
              <c:showVal val="0"/>
              <c:showCatName val="0"/>
              <c:showSerName val="0"/>
              <c:showPercent val="1"/>
              <c:showBubbleSize val="0"/>
            </c:dLbl>
            <c:showLegendKey val="0"/>
            <c:showVal val="0"/>
            <c:showCatName val="0"/>
            <c:showSerName val="0"/>
            <c:showPercent val="1"/>
            <c:showBubbleSize val="0"/>
            <c:showLeaderLines val="1"/>
          </c:dLbls>
          <c:cat>
            <c:strRef>
              <c:f>Sheet1!$A$2:$A$7</c:f>
              <c:strCache>
                <c:ptCount val="6"/>
                <c:pt idx="0">
                  <c:v>Sustainable growth </c:v>
                </c:pt>
                <c:pt idx="1">
                  <c:v>Natural Resources</c:v>
                </c:pt>
                <c:pt idx="2">
                  <c:v>Citizenship, freedom, security</c:v>
                </c:pt>
                <c:pt idx="3">
                  <c:v>EU Global Player </c:v>
                </c:pt>
                <c:pt idx="4">
                  <c:v>Administration </c:v>
                </c:pt>
                <c:pt idx="5">
                  <c:v>Compensations</c:v>
                </c:pt>
              </c:strCache>
            </c:strRef>
          </c:cat>
          <c:val>
            <c:numRef>
              <c:f>Sheet1!$B$2:$B$7</c:f>
              <c:numCache>
                <c:formatCode>General</c:formatCode>
                <c:ptCount val="6"/>
                <c:pt idx="0">
                  <c:v>45</c:v>
                </c:pt>
                <c:pt idx="1">
                  <c:v>42</c:v>
                </c:pt>
                <c:pt idx="2">
                  <c:v>6</c:v>
                </c:pt>
                <c:pt idx="3">
                  <c:v>6</c:v>
                </c:pt>
                <c:pt idx="4">
                  <c:v>1</c:v>
                </c:pt>
                <c:pt idx="5">
                  <c:v>0.2</c:v>
                </c:pt>
              </c:numCache>
            </c:numRef>
          </c:val>
        </c:ser>
        <c:dLbls>
          <c:showLegendKey val="0"/>
          <c:showVal val="0"/>
          <c:showCatName val="0"/>
          <c:showSerName val="0"/>
          <c:showPercent val="1"/>
          <c:showBubbleSize val="0"/>
          <c:showLeaderLines val="1"/>
        </c:dLbls>
        <c:firstSliceAng val="0"/>
      </c:pieChart>
    </c:plotArea>
    <c:legend>
      <c:legendPos val="t"/>
      <c:layout>
        <c:manualLayout>
          <c:xMode val="edge"/>
          <c:yMode val="edge"/>
          <c:x val="2.8278346456692926E-2"/>
          <c:y val="0.10943132108486439"/>
          <c:w val="0.95510997375328099"/>
          <c:h val="0.21631108611423577"/>
        </c:manualLayout>
      </c:layout>
      <c:overlay val="0"/>
    </c:legend>
    <c:plotVisOnly val="1"/>
    <c:dispBlanksAs val="zero"/>
    <c:showDLblsOverMax val="0"/>
  </c:chart>
  <c:txPr>
    <a:bodyPr/>
    <a:lstStyle/>
    <a:p>
      <a:pPr>
        <a:defRPr sz="1800"/>
      </a:pPr>
      <a:endParaRPr lang="en-US"/>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E752F80-B515-4AB9-90A6-ED73854CCF9D}" type="doc">
      <dgm:prSet loTypeId="urn:microsoft.com/office/officeart/2005/8/layout/hProcess3" loCatId="process" qsTypeId="urn:microsoft.com/office/officeart/2005/8/quickstyle/simple1" qsCatId="simple" csTypeId="urn:microsoft.com/office/officeart/2005/8/colors/accent1_2" csCatId="accent1" phldr="1"/>
      <dgm:spPr/>
    </dgm:pt>
    <dgm:pt modelId="{8858782B-BF02-4AF4-B86C-91093868A6DC}">
      <dgm:prSet phldrT="[Text]"/>
      <dgm:spPr/>
      <dgm:t>
        <a:bodyPr/>
        <a:lstStyle/>
        <a:p>
          <a:r>
            <a:rPr lang="en-IE" dirty="0" smtClean="0"/>
            <a:t>Commission </a:t>
          </a:r>
          <a:endParaRPr lang="en-IE" dirty="0"/>
        </a:p>
      </dgm:t>
    </dgm:pt>
    <dgm:pt modelId="{39A2AE81-4D5F-42C4-B861-A8B162576A00}" type="parTrans" cxnId="{7C59D461-1905-4CB9-BFBB-38622D500BA5}">
      <dgm:prSet/>
      <dgm:spPr/>
      <dgm:t>
        <a:bodyPr/>
        <a:lstStyle/>
        <a:p>
          <a:endParaRPr lang="en-IE"/>
        </a:p>
      </dgm:t>
    </dgm:pt>
    <dgm:pt modelId="{2769110A-444E-42A6-82BF-5F03F49D63BB}" type="sibTrans" cxnId="{7C59D461-1905-4CB9-BFBB-38622D500BA5}">
      <dgm:prSet/>
      <dgm:spPr/>
      <dgm:t>
        <a:bodyPr/>
        <a:lstStyle/>
        <a:p>
          <a:endParaRPr lang="en-IE"/>
        </a:p>
      </dgm:t>
    </dgm:pt>
    <dgm:pt modelId="{2CA46BD8-6418-444B-BCC2-D65965947940}">
      <dgm:prSet phldrT="[Text]"/>
      <dgm:spPr/>
      <dgm:t>
        <a:bodyPr/>
        <a:lstStyle/>
        <a:p>
          <a:r>
            <a:rPr lang="en-IE" dirty="0" smtClean="0"/>
            <a:t>Council </a:t>
          </a:r>
          <a:endParaRPr lang="en-IE" dirty="0"/>
        </a:p>
      </dgm:t>
    </dgm:pt>
    <dgm:pt modelId="{BF75B5A1-BA1B-47A7-9801-ACF6995FC628}" type="parTrans" cxnId="{005A2380-5716-4A2C-B2BE-D1B0AC73D40D}">
      <dgm:prSet/>
      <dgm:spPr/>
      <dgm:t>
        <a:bodyPr/>
        <a:lstStyle/>
        <a:p>
          <a:endParaRPr lang="en-IE"/>
        </a:p>
      </dgm:t>
    </dgm:pt>
    <dgm:pt modelId="{BAC758CD-8352-4334-9C2F-9EBEA2B18896}" type="sibTrans" cxnId="{005A2380-5716-4A2C-B2BE-D1B0AC73D40D}">
      <dgm:prSet/>
      <dgm:spPr/>
      <dgm:t>
        <a:bodyPr/>
        <a:lstStyle/>
        <a:p>
          <a:endParaRPr lang="en-IE"/>
        </a:p>
      </dgm:t>
    </dgm:pt>
    <dgm:pt modelId="{1562847D-41FB-4EB5-AFE7-AB14B29499D4}">
      <dgm:prSet phldrT="[Text]"/>
      <dgm:spPr/>
      <dgm:t>
        <a:bodyPr/>
        <a:lstStyle/>
        <a:p>
          <a:r>
            <a:rPr lang="en-IE" dirty="0" smtClean="0"/>
            <a:t>Parliament </a:t>
          </a:r>
          <a:endParaRPr lang="en-IE" dirty="0"/>
        </a:p>
      </dgm:t>
    </dgm:pt>
    <dgm:pt modelId="{78B60E99-860B-4170-8111-BB39C607B13A}" type="parTrans" cxnId="{12A95BD9-1C15-405D-AD0A-0A36448139A3}">
      <dgm:prSet/>
      <dgm:spPr/>
      <dgm:t>
        <a:bodyPr/>
        <a:lstStyle/>
        <a:p>
          <a:endParaRPr lang="en-IE"/>
        </a:p>
      </dgm:t>
    </dgm:pt>
    <dgm:pt modelId="{B660613F-307B-4CBB-8714-4ED2366979F1}" type="sibTrans" cxnId="{12A95BD9-1C15-405D-AD0A-0A36448139A3}">
      <dgm:prSet/>
      <dgm:spPr/>
      <dgm:t>
        <a:bodyPr/>
        <a:lstStyle/>
        <a:p>
          <a:endParaRPr lang="en-IE"/>
        </a:p>
      </dgm:t>
    </dgm:pt>
    <dgm:pt modelId="{14B39305-F046-4D68-871C-D0E76FB4A3B7}" type="pres">
      <dgm:prSet presAssocID="{EE752F80-B515-4AB9-90A6-ED73854CCF9D}" presName="Name0" presStyleCnt="0">
        <dgm:presLayoutVars>
          <dgm:dir/>
          <dgm:animLvl val="lvl"/>
          <dgm:resizeHandles val="exact"/>
        </dgm:presLayoutVars>
      </dgm:prSet>
      <dgm:spPr/>
    </dgm:pt>
    <dgm:pt modelId="{DC51C897-22FB-4752-AC5E-958D185B5BD1}" type="pres">
      <dgm:prSet presAssocID="{EE752F80-B515-4AB9-90A6-ED73854CCF9D}" presName="dummy" presStyleCnt="0"/>
      <dgm:spPr/>
    </dgm:pt>
    <dgm:pt modelId="{35356CFB-E452-4AEF-B304-3EB0F14F081B}" type="pres">
      <dgm:prSet presAssocID="{EE752F80-B515-4AB9-90A6-ED73854CCF9D}" presName="linH" presStyleCnt="0"/>
      <dgm:spPr/>
    </dgm:pt>
    <dgm:pt modelId="{D37F6FDF-4D18-473B-AB85-0648FED6380C}" type="pres">
      <dgm:prSet presAssocID="{EE752F80-B515-4AB9-90A6-ED73854CCF9D}" presName="padding1" presStyleCnt="0"/>
      <dgm:spPr/>
    </dgm:pt>
    <dgm:pt modelId="{5D929B6B-7785-47D3-B2D2-CBF8CD8D59DD}" type="pres">
      <dgm:prSet presAssocID="{8858782B-BF02-4AF4-B86C-91093868A6DC}" presName="linV" presStyleCnt="0"/>
      <dgm:spPr/>
    </dgm:pt>
    <dgm:pt modelId="{55220B77-8D54-495B-A2AF-77CC5460FEAB}" type="pres">
      <dgm:prSet presAssocID="{8858782B-BF02-4AF4-B86C-91093868A6DC}" presName="spVertical1" presStyleCnt="0"/>
      <dgm:spPr/>
    </dgm:pt>
    <dgm:pt modelId="{6753B661-0B7B-4BA2-87B7-E6CD08474547}" type="pres">
      <dgm:prSet presAssocID="{8858782B-BF02-4AF4-B86C-91093868A6DC}" presName="parTx" presStyleLbl="revTx" presStyleIdx="0" presStyleCnt="3">
        <dgm:presLayoutVars>
          <dgm:chMax val="0"/>
          <dgm:chPref val="0"/>
          <dgm:bulletEnabled val="1"/>
        </dgm:presLayoutVars>
      </dgm:prSet>
      <dgm:spPr/>
      <dgm:t>
        <a:bodyPr/>
        <a:lstStyle/>
        <a:p>
          <a:endParaRPr lang="en-IE"/>
        </a:p>
      </dgm:t>
    </dgm:pt>
    <dgm:pt modelId="{EF09E991-9989-4241-9E85-E438DB6A1FE3}" type="pres">
      <dgm:prSet presAssocID="{8858782B-BF02-4AF4-B86C-91093868A6DC}" presName="spVertical2" presStyleCnt="0"/>
      <dgm:spPr/>
    </dgm:pt>
    <dgm:pt modelId="{A99C4440-46CD-4F5C-B434-4DDC00EA0978}" type="pres">
      <dgm:prSet presAssocID="{8858782B-BF02-4AF4-B86C-91093868A6DC}" presName="spVertical3" presStyleCnt="0"/>
      <dgm:spPr/>
    </dgm:pt>
    <dgm:pt modelId="{D95762A5-3B2A-4301-8C31-1D5F65EAFED7}" type="pres">
      <dgm:prSet presAssocID="{2769110A-444E-42A6-82BF-5F03F49D63BB}" presName="space" presStyleCnt="0"/>
      <dgm:spPr/>
    </dgm:pt>
    <dgm:pt modelId="{61D9F6D7-0AA5-43B4-AB03-0F75C2C5B8E5}" type="pres">
      <dgm:prSet presAssocID="{2CA46BD8-6418-444B-BCC2-D65965947940}" presName="linV" presStyleCnt="0"/>
      <dgm:spPr/>
    </dgm:pt>
    <dgm:pt modelId="{3DDC9BD7-2C13-4D5D-BFE8-5EA8316CD00A}" type="pres">
      <dgm:prSet presAssocID="{2CA46BD8-6418-444B-BCC2-D65965947940}" presName="spVertical1" presStyleCnt="0"/>
      <dgm:spPr/>
    </dgm:pt>
    <dgm:pt modelId="{8955E473-984E-423C-92F5-09D21604AE0A}" type="pres">
      <dgm:prSet presAssocID="{2CA46BD8-6418-444B-BCC2-D65965947940}" presName="parTx" presStyleLbl="revTx" presStyleIdx="1" presStyleCnt="3">
        <dgm:presLayoutVars>
          <dgm:chMax val="0"/>
          <dgm:chPref val="0"/>
          <dgm:bulletEnabled val="1"/>
        </dgm:presLayoutVars>
      </dgm:prSet>
      <dgm:spPr/>
      <dgm:t>
        <a:bodyPr/>
        <a:lstStyle/>
        <a:p>
          <a:endParaRPr lang="en-IE"/>
        </a:p>
      </dgm:t>
    </dgm:pt>
    <dgm:pt modelId="{E6C5C157-7218-4EFA-8DF5-5C7E1826071D}" type="pres">
      <dgm:prSet presAssocID="{2CA46BD8-6418-444B-BCC2-D65965947940}" presName="spVertical2" presStyleCnt="0"/>
      <dgm:spPr/>
    </dgm:pt>
    <dgm:pt modelId="{7627524B-4331-44F1-AFD1-FA1EBBDEF31C}" type="pres">
      <dgm:prSet presAssocID="{2CA46BD8-6418-444B-BCC2-D65965947940}" presName="spVertical3" presStyleCnt="0"/>
      <dgm:spPr/>
    </dgm:pt>
    <dgm:pt modelId="{EE9F15EC-E734-4A17-A37E-41911720DCF6}" type="pres">
      <dgm:prSet presAssocID="{BAC758CD-8352-4334-9C2F-9EBEA2B18896}" presName="space" presStyleCnt="0"/>
      <dgm:spPr/>
    </dgm:pt>
    <dgm:pt modelId="{03493F44-11D8-4DFA-B656-B28D976AF50C}" type="pres">
      <dgm:prSet presAssocID="{1562847D-41FB-4EB5-AFE7-AB14B29499D4}" presName="linV" presStyleCnt="0"/>
      <dgm:spPr/>
    </dgm:pt>
    <dgm:pt modelId="{A893CA13-228B-41F3-8246-18D5B05D3B80}" type="pres">
      <dgm:prSet presAssocID="{1562847D-41FB-4EB5-AFE7-AB14B29499D4}" presName="spVertical1" presStyleCnt="0"/>
      <dgm:spPr/>
    </dgm:pt>
    <dgm:pt modelId="{DDD2A7C4-EC42-4399-B261-70ACD421CCAE}" type="pres">
      <dgm:prSet presAssocID="{1562847D-41FB-4EB5-AFE7-AB14B29499D4}" presName="parTx" presStyleLbl="revTx" presStyleIdx="2" presStyleCnt="3">
        <dgm:presLayoutVars>
          <dgm:chMax val="0"/>
          <dgm:chPref val="0"/>
          <dgm:bulletEnabled val="1"/>
        </dgm:presLayoutVars>
      </dgm:prSet>
      <dgm:spPr/>
      <dgm:t>
        <a:bodyPr/>
        <a:lstStyle/>
        <a:p>
          <a:endParaRPr lang="en-IE"/>
        </a:p>
      </dgm:t>
    </dgm:pt>
    <dgm:pt modelId="{9C3A39D5-5254-4B3B-9CCD-54ACE1152EF9}" type="pres">
      <dgm:prSet presAssocID="{1562847D-41FB-4EB5-AFE7-AB14B29499D4}" presName="spVertical2" presStyleCnt="0"/>
      <dgm:spPr/>
    </dgm:pt>
    <dgm:pt modelId="{BF7EB715-B9ED-4583-9428-15371DE09502}" type="pres">
      <dgm:prSet presAssocID="{1562847D-41FB-4EB5-AFE7-AB14B29499D4}" presName="spVertical3" presStyleCnt="0"/>
      <dgm:spPr/>
    </dgm:pt>
    <dgm:pt modelId="{1778FF2D-06B2-4251-AF28-746366E52390}" type="pres">
      <dgm:prSet presAssocID="{EE752F80-B515-4AB9-90A6-ED73854CCF9D}" presName="padding2" presStyleCnt="0"/>
      <dgm:spPr/>
    </dgm:pt>
    <dgm:pt modelId="{1D93679A-83E4-4090-8E2A-A306F3678900}" type="pres">
      <dgm:prSet presAssocID="{EE752F80-B515-4AB9-90A6-ED73854CCF9D}" presName="negArrow" presStyleCnt="0"/>
      <dgm:spPr/>
    </dgm:pt>
    <dgm:pt modelId="{A13A108B-5CF4-488F-BB42-8AA5356AC0B8}" type="pres">
      <dgm:prSet presAssocID="{EE752F80-B515-4AB9-90A6-ED73854CCF9D}" presName="backgroundArrow" presStyleLbl="node1" presStyleIdx="0" presStyleCnt="1" custScaleY="108023" custLinFactNeighborX="1215" custLinFactNeighborY="-1752"/>
      <dgm:spPr/>
    </dgm:pt>
  </dgm:ptLst>
  <dgm:cxnLst>
    <dgm:cxn modelId="{12A95BD9-1C15-405D-AD0A-0A36448139A3}" srcId="{EE752F80-B515-4AB9-90A6-ED73854CCF9D}" destId="{1562847D-41FB-4EB5-AFE7-AB14B29499D4}" srcOrd="2" destOrd="0" parTransId="{78B60E99-860B-4170-8111-BB39C607B13A}" sibTransId="{B660613F-307B-4CBB-8714-4ED2366979F1}"/>
    <dgm:cxn modelId="{85116E43-04FB-45A1-BB59-257223A88752}" type="presOf" srcId="{1562847D-41FB-4EB5-AFE7-AB14B29499D4}" destId="{DDD2A7C4-EC42-4399-B261-70ACD421CCAE}" srcOrd="0" destOrd="0" presId="urn:microsoft.com/office/officeart/2005/8/layout/hProcess3"/>
    <dgm:cxn modelId="{B65464AC-FBFC-4E12-B6DC-4089AABFDA3A}" type="presOf" srcId="{2CA46BD8-6418-444B-BCC2-D65965947940}" destId="{8955E473-984E-423C-92F5-09D21604AE0A}" srcOrd="0" destOrd="0" presId="urn:microsoft.com/office/officeart/2005/8/layout/hProcess3"/>
    <dgm:cxn modelId="{7FA6811A-E6AE-4040-9A8C-84D8A4569A1B}" type="presOf" srcId="{EE752F80-B515-4AB9-90A6-ED73854CCF9D}" destId="{14B39305-F046-4D68-871C-D0E76FB4A3B7}" srcOrd="0" destOrd="0" presId="urn:microsoft.com/office/officeart/2005/8/layout/hProcess3"/>
    <dgm:cxn modelId="{7C59D461-1905-4CB9-BFBB-38622D500BA5}" srcId="{EE752F80-B515-4AB9-90A6-ED73854CCF9D}" destId="{8858782B-BF02-4AF4-B86C-91093868A6DC}" srcOrd="0" destOrd="0" parTransId="{39A2AE81-4D5F-42C4-B861-A8B162576A00}" sibTransId="{2769110A-444E-42A6-82BF-5F03F49D63BB}"/>
    <dgm:cxn modelId="{005A2380-5716-4A2C-B2BE-D1B0AC73D40D}" srcId="{EE752F80-B515-4AB9-90A6-ED73854CCF9D}" destId="{2CA46BD8-6418-444B-BCC2-D65965947940}" srcOrd="1" destOrd="0" parTransId="{BF75B5A1-BA1B-47A7-9801-ACF6995FC628}" sibTransId="{BAC758CD-8352-4334-9C2F-9EBEA2B18896}"/>
    <dgm:cxn modelId="{C7308E5A-DB92-4DCF-BAF2-099D772CABF8}" type="presOf" srcId="{8858782B-BF02-4AF4-B86C-91093868A6DC}" destId="{6753B661-0B7B-4BA2-87B7-E6CD08474547}" srcOrd="0" destOrd="0" presId="urn:microsoft.com/office/officeart/2005/8/layout/hProcess3"/>
    <dgm:cxn modelId="{CD80A502-B02B-43B2-ADAD-E264A4ADCC25}" type="presParOf" srcId="{14B39305-F046-4D68-871C-D0E76FB4A3B7}" destId="{DC51C897-22FB-4752-AC5E-958D185B5BD1}" srcOrd="0" destOrd="0" presId="urn:microsoft.com/office/officeart/2005/8/layout/hProcess3"/>
    <dgm:cxn modelId="{9E909211-ADEB-446D-A1C7-6FAFA5C2A5DA}" type="presParOf" srcId="{14B39305-F046-4D68-871C-D0E76FB4A3B7}" destId="{35356CFB-E452-4AEF-B304-3EB0F14F081B}" srcOrd="1" destOrd="0" presId="urn:microsoft.com/office/officeart/2005/8/layout/hProcess3"/>
    <dgm:cxn modelId="{C065D34C-D60A-4348-ABFC-1E3F4C281565}" type="presParOf" srcId="{35356CFB-E452-4AEF-B304-3EB0F14F081B}" destId="{D37F6FDF-4D18-473B-AB85-0648FED6380C}" srcOrd="0" destOrd="0" presId="urn:microsoft.com/office/officeart/2005/8/layout/hProcess3"/>
    <dgm:cxn modelId="{7E270C38-B441-48C1-B5FD-4D1B9AAF690E}" type="presParOf" srcId="{35356CFB-E452-4AEF-B304-3EB0F14F081B}" destId="{5D929B6B-7785-47D3-B2D2-CBF8CD8D59DD}" srcOrd="1" destOrd="0" presId="urn:microsoft.com/office/officeart/2005/8/layout/hProcess3"/>
    <dgm:cxn modelId="{2A53EE0F-0EC4-48F4-B599-E52A0D0D083D}" type="presParOf" srcId="{5D929B6B-7785-47D3-B2D2-CBF8CD8D59DD}" destId="{55220B77-8D54-495B-A2AF-77CC5460FEAB}" srcOrd="0" destOrd="0" presId="urn:microsoft.com/office/officeart/2005/8/layout/hProcess3"/>
    <dgm:cxn modelId="{0F960E9A-D34D-416E-BCA2-6980496F4807}" type="presParOf" srcId="{5D929B6B-7785-47D3-B2D2-CBF8CD8D59DD}" destId="{6753B661-0B7B-4BA2-87B7-E6CD08474547}" srcOrd="1" destOrd="0" presId="urn:microsoft.com/office/officeart/2005/8/layout/hProcess3"/>
    <dgm:cxn modelId="{4D87AA3C-4463-4AA6-9341-0F811E86294D}" type="presParOf" srcId="{5D929B6B-7785-47D3-B2D2-CBF8CD8D59DD}" destId="{EF09E991-9989-4241-9E85-E438DB6A1FE3}" srcOrd="2" destOrd="0" presId="urn:microsoft.com/office/officeart/2005/8/layout/hProcess3"/>
    <dgm:cxn modelId="{BBA63442-99FD-437E-8D96-3E2A0152A29B}" type="presParOf" srcId="{5D929B6B-7785-47D3-B2D2-CBF8CD8D59DD}" destId="{A99C4440-46CD-4F5C-B434-4DDC00EA0978}" srcOrd="3" destOrd="0" presId="urn:microsoft.com/office/officeart/2005/8/layout/hProcess3"/>
    <dgm:cxn modelId="{32910232-855F-4EF2-9034-AAD0E14E7C09}" type="presParOf" srcId="{35356CFB-E452-4AEF-B304-3EB0F14F081B}" destId="{D95762A5-3B2A-4301-8C31-1D5F65EAFED7}" srcOrd="2" destOrd="0" presId="urn:microsoft.com/office/officeart/2005/8/layout/hProcess3"/>
    <dgm:cxn modelId="{CF98657C-94B1-477E-AA35-BDCD0BAF0A77}" type="presParOf" srcId="{35356CFB-E452-4AEF-B304-3EB0F14F081B}" destId="{61D9F6D7-0AA5-43B4-AB03-0F75C2C5B8E5}" srcOrd="3" destOrd="0" presId="urn:microsoft.com/office/officeart/2005/8/layout/hProcess3"/>
    <dgm:cxn modelId="{F1ED93D7-8621-4113-B0CB-21FBAA0D8149}" type="presParOf" srcId="{61D9F6D7-0AA5-43B4-AB03-0F75C2C5B8E5}" destId="{3DDC9BD7-2C13-4D5D-BFE8-5EA8316CD00A}" srcOrd="0" destOrd="0" presId="urn:microsoft.com/office/officeart/2005/8/layout/hProcess3"/>
    <dgm:cxn modelId="{26634329-097C-45EF-B7D0-7D61D4808D0A}" type="presParOf" srcId="{61D9F6D7-0AA5-43B4-AB03-0F75C2C5B8E5}" destId="{8955E473-984E-423C-92F5-09D21604AE0A}" srcOrd="1" destOrd="0" presId="urn:microsoft.com/office/officeart/2005/8/layout/hProcess3"/>
    <dgm:cxn modelId="{265A37A7-74DF-4D62-AB1B-A0EC79B5F889}" type="presParOf" srcId="{61D9F6D7-0AA5-43B4-AB03-0F75C2C5B8E5}" destId="{E6C5C157-7218-4EFA-8DF5-5C7E1826071D}" srcOrd="2" destOrd="0" presId="urn:microsoft.com/office/officeart/2005/8/layout/hProcess3"/>
    <dgm:cxn modelId="{1842AF2B-02EF-437C-BC4F-D353FC1A23D8}" type="presParOf" srcId="{61D9F6D7-0AA5-43B4-AB03-0F75C2C5B8E5}" destId="{7627524B-4331-44F1-AFD1-FA1EBBDEF31C}" srcOrd="3" destOrd="0" presId="urn:microsoft.com/office/officeart/2005/8/layout/hProcess3"/>
    <dgm:cxn modelId="{2BD72FFE-5AD9-43DC-9633-CBF010D619E4}" type="presParOf" srcId="{35356CFB-E452-4AEF-B304-3EB0F14F081B}" destId="{EE9F15EC-E734-4A17-A37E-41911720DCF6}" srcOrd="4" destOrd="0" presId="urn:microsoft.com/office/officeart/2005/8/layout/hProcess3"/>
    <dgm:cxn modelId="{5EBA183A-1B2B-4211-BF60-9223AF0ABDCC}" type="presParOf" srcId="{35356CFB-E452-4AEF-B304-3EB0F14F081B}" destId="{03493F44-11D8-4DFA-B656-B28D976AF50C}" srcOrd="5" destOrd="0" presId="urn:microsoft.com/office/officeart/2005/8/layout/hProcess3"/>
    <dgm:cxn modelId="{44D9487A-7D50-44CE-9F5A-E3C34C5C3745}" type="presParOf" srcId="{03493F44-11D8-4DFA-B656-B28D976AF50C}" destId="{A893CA13-228B-41F3-8246-18D5B05D3B80}" srcOrd="0" destOrd="0" presId="urn:microsoft.com/office/officeart/2005/8/layout/hProcess3"/>
    <dgm:cxn modelId="{A970807B-ABD0-4F04-8E07-0CF0BCA4A17A}" type="presParOf" srcId="{03493F44-11D8-4DFA-B656-B28D976AF50C}" destId="{DDD2A7C4-EC42-4399-B261-70ACD421CCAE}" srcOrd="1" destOrd="0" presId="urn:microsoft.com/office/officeart/2005/8/layout/hProcess3"/>
    <dgm:cxn modelId="{4ECD3F91-620B-4EF3-86F7-CF6478C2CBE2}" type="presParOf" srcId="{03493F44-11D8-4DFA-B656-B28D976AF50C}" destId="{9C3A39D5-5254-4B3B-9CCD-54ACE1152EF9}" srcOrd="2" destOrd="0" presId="urn:microsoft.com/office/officeart/2005/8/layout/hProcess3"/>
    <dgm:cxn modelId="{6636173E-8AFC-47D2-86BD-2C840C30FE2B}" type="presParOf" srcId="{03493F44-11D8-4DFA-B656-B28D976AF50C}" destId="{BF7EB715-B9ED-4583-9428-15371DE09502}" srcOrd="3" destOrd="0" presId="urn:microsoft.com/office/officeart/2005/8/layout/hProcess3"/>
    <dgm:cxn modelId="{6604BEB6-94BE-450F-8283-B03797B313F9}" type="presParOf" srcId="{35356CFB-E452-4AEF-B304-3EB0F14F081B}" destId="{1778FF2D-06B2-4251-AF28-746366E52390}" srcOrd="6" destOrd="0" presId="urn:microsoft.com/office/officeart/2005/8/layout/hProcess3"/>
    <dgm:cxn modelId="{F510612F-B45F-4A05-BE4B-6EEFE3D76224}" type="presParOf" srcId="{35356CFB-E452-4AEF-B304-3EB0F14F081B}" destId="{1D93679A-83E4-4090-8E2A-A306F3678900}" srcOrd="7" destOrd="0" presId="urn:microsoft.com/office/officeart/2005/8/layout/hProcess3"/>
    <dgm:cxn modelId="{4B8EE893-1BE9-4473-B13B-1339F2B14394}" type="presParOf" srcId="{35356CFB-E452-4AEF-B304-3EB0F14F081B}" destId="{A13A108B-5CF4-488F-BB42-8AA5356AC0B8}" srcOrd="8" destOrd="0" presId="urn:microsoft.com/office/officeart/2005/8/layout/h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ED2DBF4-897C-46EF-9034-65A2635B6ACB}" type="doc">
      <dgm:prSet loTypeId="urn:microsoft.com/office/officeart/2005/8/layout/hProcess3" loCatId="process" qsTypeId="urn:microsoft.com/office/officeart/2005/8/quickstyle/simple1" qsCatId="simple" csTypeId="urn:microsoft.com/office/officeart/2005/8/colors/accent1_2" csCatId="accent1" phldr="1"/>
      <dgm:spPr/>
    </dgm:pt>
    <dgm:pt modelId="{A6BB072B-5B66-490F-9FFB-A9AB60D63873}">
      <dgm:prSet phldrT="[Text]"/>
      <dgm:spPr/>
      <dgm:t>
        <a:bodyPr/>
        <a:lstStyle/>
        <a:p>
          <a:r>
            <a:rPr lang="en-IE" dirty="0" smtClean="0"/>
            <a:t>Commission </a:t>
          </a:r>
          <a:endParaRPr lang="en-IE" dirty="0"/>
        </a:p>
      </dgm:t>
    </dgm:pt>
    <dgm:pt modelId="{BDBED6A2-136D-441C-989E-EA6D9C514A5D}" type="parTrans" cxnId="{4EEBFE8E-4721-4A47-9DC6-13B3FF09B36E}">
      <dgm:prSet/>
      <dgm:spPr/>
      <dgm:t>
        <a:bodyPr/>
        <a:lstStyle/>
        <a:p>
          <a:endParaRPr lang="en-IE"/>
        </a:p>
      </dgm:t>
    </dgm:pt>
    <dgm:pt modelId="{28D4FEF0-53B9-4ED8-B4E7-CB64C8A32D9A}" type="sibTrans" cxnId="{4EEBFE8E-4721-4A47-9DC6-13B3FF09B36E}">
      <dgm:prSet/>
      <dgm:spPr/>
      <dgm:t>
        <a:bodyPr/>
        <a:lstStyle/>
        <a:p>
          <a:endParaRPr lang="en-IE"/>
        </a:p>
      </dgm:t>
    </dgm:pt>
    <dgm:pt modelId="{4293427E-7746-4C75-82ED-C0E2C72AB5AB}">
      <dgm:prSet phldrT="[Text]"/>
      <dgm:spPr/>
      <dgm:t>
        <a:bodyPr/>
        <a:lstStyle/>
        <a:p>
          <a:r>
            <a:rPr lang="en-IE" dirty="0" smtClean="0"/>
            <a:t>Member States </a:t>
          </a:r>
          <a:endParaRPr lang="en-IE" dirty="0"/>
        </a:p>
      </dgm:t>
    </dgm:pt>
    <dgm:pt modelId="{CCDEA9B3-4492-47E2-9104-32AD52E53DA6}" type="parTrans" cxnId="{FEAF8DA4-7B7C-442F-B862-C0CFD4A39D6C}">
      <dgm:prSet/>
      <dgm:spPr/>
      <dgm:t>
        <a:bodyPr/>
        <a:lstStyle/>
        <a:p>
          <a:endParaRPr lang="en-IE"/>
        </a:p>
      </dgm:t>
    </dgm:pt>
    <dgm:pt modelId="{5C720EB1-751D-4745-86D3-0F0FA97A1EA8}" type="sibTrans" cxnId="{FEAF8DA4-7B7C-442F-B862-C0CFD4A39D6C}">
      <dgm:prSet/>
      <dgm:spPr/>
      <dgm:t>
        <a:bodyPr/>
        <a:lstStyle/>
        <a:p>
          <a:endParaRPr lang="en-IE"/>
        </a:p>
      </dgm:t>
    </dgm:pt>
    <dgm:pt modelId="{5170088C-D26D-499F-B2F7-97D4206310CC}" type="pres">
      <dgm:prSet presAssocID="{3ED2DBF4-897C-46EF-9034-65A2635B6ACB}" presName="Name0" presStyleCnt="0">
        <dgm:presLayoutVars>
          <dgm:dir/>
          <dgm:animLvl val="lvl"/>
          <dgm:resizeHandles val="exact"/>
        </dgm:presLayoutVars>
      </dgm:prSet>
      <dgm:spPr/>
    </dgm:pt>
    <dgm:pt modelId="{6C163D95-64C5-4141-A088-859ECDA223D9}" type="pres">
      <dgm:prSet presAssocID="{3ED2DBF4-897C-46EF-9034-65A2635B6ACB}" presName="dummy" presStyleCnt="0"/>
      <dgm:spPr/>
    </dgm:pt>
    <dgm:pt modelId="{80893CF0-21B7-4C7A-91B7-400C770A1398}" type="pres">
      <dgm:prSet presAssocID="{3ED2DBF4-897C-46EF-9034-65A2635B6ACB}" presName="linH" presStyleCnt="0"/>
      <dgm:spPr/>
    </dgm:pt>
    <dgm:pt modelId="{5749CB00-3BA2-4562-B942-DE8C2B77523F}" type="pres">
      <dgm:prSet presAssocID="{3ED2DBF4-897C-46EF-9034-65A2635B6ACB}" presName="padding1" presStyleCnt="0"/>
      <dgm:spPr/>
    </dgm:pt>
    <dgm:pt modelId="{7B000C10-510B-44A0-8380-51033D9F5714}" type="pres">
      <dgm:prSet presAssocID="{A6BB072B-5B66-490F-9FFB-A9AB60D63873}" presName="linV" presStyleCnt="0"/>
      <dgm:spPr/>
    </dgm:pt>
    <dgm:pt modelId="{D11D3AFB-E836-4A89-8826-FF4E5DAFC8B9}" type="pres">
      <dgm:prSet presAssocID="{A6BB072B-5B66-490F-9FFB-A9AB60D63873}" presName="spVertical1" presStyleCnt="0"/>
      <dgm:spPr/>
    </dgm:pt>
    <dgm:pt modelId="{5782FD2A-1C96-43D3-BB96-E4BEFB4518D4}" type="pres">
      <dgm:prSet presAssocID="{A6BB072B-5B66-490F-9FFB-A9AB60D63873}" presName="parTx" presStyleLbl="revTx" presStyleIdx="0" presStyleCnt="2">
        <dgm:presLayoutVars>
          <dgm:chMax val="0"/>
          <dgm:chPref val="0"/>
          <dgm:bulletEnabled val="1"/>
        </dgm:presLayoutVars>
      </dgm:prSet>
      <dgm:spPr/>
      <dgm:t>
        <a:bodyPr/>
        <a:lstStyle/>
        <a:p>
          <a:endParaRPr lang="en-IE"/>
        </a:p>
      </dgm:t>
    </dgm:pt>
    <dgm:pt modelId="{25ED4EE3-47A0-47F1-8987-C29E1E2D80D7}" type="pres">
      <dgm:prSet presAssocID="{A6BB072B-5B66-490F-9FFB-A9AB60D63873}" presName="spVertical2" presStyleCnt="0"/>
      <dgm:spPr/>
    </dgm:pt>
    <dgm:pt modelId="{3A0F59D8-F2A3-4057-A9AA-BCACFA039D47}" type="pres">
      <dgm:prSet presAssocID="{A6BB072B-5B66-490F-9FFB-A9AB60D63873}" presName="spVertical3" presStyleCnt="0"/>
      <dgm:spPr/>
    </dgm:pt>
    <dgm:pt modelId="{192E96A5-F38E-4CF8-A20F-A12D29AB0B90}" type="pres">
      <dgm:prSet presAssocID="{28D4FEF0-53B9-4ED8-B4E7-CB64C8A32D9A}" presName="space" presStyleCnt="0"/>
      <dgm:spPr/>
    </dgm:pt>
    <dgm:pt modelId="{2B6A4FA4-0A7C-4012-986A-1DB05CD67411}" type="pres">
      <dgm:prSet presAssocID="{4293427E-7746-4C75-82ED-C0E2C72AB5AB}" presName="linV" presStyleCnt="0"/>
      <dgm:spPr/>
    </dgm:pt>
    <dgm:pt modelId="{DB318E0D-356C-447A-98A8-61D2F7C8D2CC}" type="pres">
      <dgm:prSet presAssocID="{4293427E-7746-4C75-82ED-C0E2C72AB5AB}" presName="spVertical1" presStyleCnt="0"/>
      <dgm:spPr/>
    </dgm:pt>
    <dgm:pt modelId="{FFF8C6E8-3AD5-4B12-8622-E6903E9C83E1}" type="pres">
      <dgm:prSet presAssocID="{4293427E-7746-4C75-82ED-C0E2C72AB5AB}" presName="parTx" presStyleLbl="revTx" presStyleIdx="1" presStyleCnt="2">
        <dgm:presLayoutVars>
          <dgm:chMax val="0"/>
          <dgm:chPref val="0"/>
          <dgm:bulletEnabled val="1"/>
        </dgm:presLayoutVars>
      </dgm:prSet>
      <dgm:spPr/>
      <dgm:t>
        <a:bodyPr/>
        <a:lstStyle/>
        <a:p>
          <a:endParaRPr lang="en-IE"/>
        </a:p>
      </dgm:t>
    </dgm:pt>
    <dgm:pt modelId="{0EFF10AB-ACE5-4934-BE64-0D1A7BAF5786}" type="pres">
      <dgm:prSet presAssocID="{4293427E-7746-4C75-82ED-C0E2C72AB5AB}" presName="spVertical2" presStyleCnt="0"/>
      <dgm:spPr/>
    </dgm:pt>
    <dgm:pt modelId="{217E1A80-1383-420C-949D-864C5597E8EF}" type="pres">
      <dgm:prSet presAssocID="{4293427E-7746-4C75-82ED-C0E2C72AB5AB}" presName="spVertical3" presStyleCnt="0"/>
      <dgm:spPr/>
    </dgm:pt>
    <dgm:pt modelId="{8474BFF0-87BA-4E4A-8BC1-BB80BE759212}" type="pres">
      <dgm:prSet presAssocID="{3ED2DBF4-897C-46EF-9034-65A2635B6ACB}" presName="padding2" presStyleCnt="0"/>
      <dgm:spPr/>
    </dgm:pt>
    <dgm:pt modelId="{DDF49AEA-9836-4336-AF2A-5BC2367A656A}" type="pres">
      <dgm:prSet presAssocID="{3ED2DBF4-897C-46EF-9034-65A2635B6ACB}" presName="negArrow" presStyleCnt="0"/>
      <dgm:spPr/>
    </dgm:pt>
    <dgm:pt modelId="{64CBA9B9-B734-4D49-B3EB-952C48A79165}" type="pres">
      <dgm:prSet presAssocID="{3ED2DBF4-897C-46EF-9034-65A2635B6ACB}" presName="backgroundArrow" presStyleLbl="node1" presStyleIdx="0" presStyleCnt="1"/>
      <dgm:spPr/>
    </dgm:pt>
  </dgm:ptLst>
  <dgm:cxnLst>
    <dgm:cxn modelId="{1CB7A456-7E8E-427F-9A49-2083A3E7D39F}" type="presOf" srcId="{A6BB072B-5B66-490F-9FFB-A9AB60D63873}" destId="{5782FD2A-1C96-43D3-BB96-E4BEFB4518D4}" srcOrd="0" destOrd="0" presId="urn:microsoft.com/office/officeart/2005/8/layout/hProcess3"/>
    <dgm:cxn modelId="{FEAF8DA4-7B7C-442F-B862-C0CFD4A39D6C}" srcId="{3ED2DBF4-897C-46EF-9034-65A2635B6ACB}" destId="{4293427E-7746-4C75-82ED-C0E2C72AB5AB}" srcOrd="1" destOrd="0" parTransId="{CCDEA9B3-4492-47E2-9104-32AD52E53DA6}" sibTransId="{5C720EB1-751D-4745-86D3-0F0FA97A1EA8}"/>
    <dgm:cxn modelId="{5EEF892A-D2E8-4C90-AB2D-476657BEAC5B}" type="presOf" srcId="{3ED2DBF4-897C-46EF-9034-65A2635B6ACB}" destId="{5170088C-D26D-499F-B2F7-97D4206310CC}" srcOrd="0" destOrd="0" presId="urn:microsoft.com/office/officeart/2005/8/layout/hProcess3"/>
    <dgm:cxn modelId="{9A6AFA09-3A67-41F1-87A6-FDEC1F82A73C}" type="presOf" srcId="{4293427E-7746-4C75-82ED-C0E2C72AB5AB}" destId="{FFF8C6E8-3AD5-4B12-8622-E6903E9C83E1}" srcOrd="0" destOrd="0" presId="urn:microsoft.com/office/officeart/2005/8/layout/hProcess3"/>
    <dgm:cxn modelId="{4EEBFE8E-4721-4A47-9DC6-13B3FF09B36E}" srcId="{3ED2DBF4-897C-46EF-9034-65A2635B6ACB}" destId="{A6BB072B-5B66-490F-9FFB-A9AB60D63873}" srcOrd="0" destOrd="0" parTransId="{BDBED6A2-136D-441C-989E-EA6D9C514A5D}" sibTransId="{28D4FEF0-53B9-4ED8-B4E7-CB64C8A32D9A}"/>
    <dgm:cxn modelId="{EB819331-2E58-4F51-8C8F-587398DBCD63}" type="presParOf" srcId="{5170088C-D26D-499F-B2F7-97D4206310CC}" destId="{6C163D95-64C5-4141-A088-859ECDA223D9}" srcOrd="0" destOrd="0" presId="urn:microsoft.com/office/officeart/2005/8/layout/hProcess3"/>
    <dgm:cxn modelId="{BB540ECE-5342-49E1-AFFC-A7D52E019AFB}" type="presParOf" srcId="{5170088C-D26D-499F-B2F7-97D4206310CC}" destId="{80893CF0-21B7-4C7A-91B7-400C770A1398}" srcOrd="1" destOrd="0" presId="urn:microsoft.com/office/officeart/2005/8/layout/hProcess3"/>
    <dgm:cxn modelId="{740F2206-E23D-4DD6-9C33-FC82BA940733}" type="presParOf" srcId="{80893CF0-21B7-4C7A-91B7-400C770A1398}" destId="{5749CB00-3BA2-4562-B942-DE8C2B77523F}" srcOrd="0" destOrd="0" presId="urn:microsoft.com/office/officeart/2005/8/layout/hProcess3"/>
    <dgm:cxn modelId="{10DA2AB5-BA2D-4F49-8D9D-C889FE000D73}" type="presParOf" srcId="{80893CF0-21B7-4C7A-91B7-400C770A1398}" destId="{7B000C10-510B-44A0-8380-51033D9F5714}" srcOrd="1" destOrd="0" presId="urn:microsoft.com/office/officeart/2005/8/layout/hProcess3"/>
    <dgm:cxn modelId="{ABC142ED-9457-400D-8FBB-66FE2092B360}" type="presParOf" srcId="{7B000C10-510B-44A0-8380-51033D9F5714}" destId="{D11D3AFB-E836-4A89-8826-FF4E5DAFC8B9}" srcOrd="0" destOrd="0" presId="urn:microsoft.com/office/officeart/2005/8/layout/hProcess3"/>
    <dgm:cxn modelId="{FE0B33C4-B416-4152-992D-28E75444BB1F}" type="presParOf" srcId="{7B000C10-510B-44A0-8380-51033D9F5714}" destId="{5782FD2A-1C96-43D3-BB96-E4BEFB4518D4}" srcOrd="1" destOrd="0" presId="urn:microsoft.com/office/officeart/2005/8/layout/hProcess3"/>
    <dgm:cxn modelId="{7C7BC4DA-D9F8-4C72-9B5D-3A21D5365527}" type="presParOf" srcId="{7B000C10-510B-44A0-8380-51033D9F5714}" destId="{25ED4EE3-47A0-47F1-8987-C29E1E2D80D7}" srcOrd="2" destOrd="0" presId="urn:microsoft.com/office/officeart/2005/8/layout/hProcess3"/>
    <dgm:cxn modelId="{141C1E9D-695F-4173-BB2E-276F984EC360}" type="presParOf" srcId="{7B000C10-510B-44A0-8380-51033D9F5714}" destId="{3A0F59D8-F2A3-4057-A9AA-BCACFA039D47}" srcOrd="3" destOrd="0" presId="urn:microsoft.com/office/officeart/2005/8/layout/hProcess3"/>
    <dgm:cxn modelId="{C6EDACC1-E964-4C74-B5B7-0AD4D5D0379E}" type="presParOf" srcId="{80893CF0-21B7-4C7A-91B7-400C770A1398}" destId="{192E96A5-F38E-4CF8-A20F-A12D29AB0B90}" srcOrd="2" destOrd="0" presId="urn:microsoft.com/office/officeart/2005/8/layout/hProcess3"/>
    <dgm:cxn modelId="{B0F097BD-9E43-4684-80E2-99DE055C2C26}" type="presParOf" srcId="{80893CF0-21B7-4C7A-91B7-400C770A1398}" destId="{2B6A4FA4-0A7C-4012-986A-1DB05CD67411}" srcOrd="3" destOrd="0" presId="urn:microsoft.com/office/officeart/2005/8/layout/hProcess3"/>
    <dgm:cxn modelId="{58026A17-9180-4976-86D0-4EAFF4F7C7ED}" type="presParOf" srcId="{2B6A4FA4-0A7C-4012-986A-1DB05CD67411}" destId="{DB318E0D-356C-447A-98A8-61D2F7C8D2CC}" srcOrd="0" destOrd="0" presId="urn:microsoft.com/office/officeart/2005/8/layout/hProcess3"/>
    <dgm:cxn modelId="{E35B139E-782C-4453-8C30-5D4B9A086CC1}" type="presParOf" srcId="{2B6A4FA4-0A7C-4012-986A-1DB05CD67411}" destId="{FFF8C6E8-3AD5-4B12-8622-E6903E9C83E1}" srcOrd="1" destOrd="0" presId="urn:microsoft.com/office/officeart/2005/8/layout/hProcess3"/>
    <dgm:cxn modelId="{7A584CE7-5F8C-414E-93F8-B01DFA325BD5}" type="presParOf" srcId="{2B6A4FA4-0A7C-4012-986A-1DB05CD67411}" destId="{0EFF10AB-ACE5-4934-BE64-0D1A7BAF5786}" srcOrd="2" destOrd="0" presId="urn:microsoft.com/office/officeart/2005/8/layout/hProcess3"/>
    <dgm:cxn modelId="{0B19BEE6-DFC6-448B-B0B2-848D8714D063}" type="presParOf" srcId="{2B6A4FA4-0A7C-4012-986A-1DB05CD67411}" destId="{217E1A80-1383-420C-949D-864C5597E8EF}" srcOrd="3" destOrd="0" presId="urn:microsoft.com/office/officeart/2005/8/layout/hProcess3"/>
    <dgm:cxn modelId="{DD2D56CB-A7B4-4C7E-8C11-978EE3325AAE}" type="presParOf" srcId="{80893CF0-21B7-4C7A-91B7-400C770A1398}" destId="{8474BFF0-87BA-4E4A-8BC1-BB80BE759212}" srcOrd="4" destOrd="0" presId="urn:microsoft.com/office/officeart/2005/8/layout/hProcess3"/>
    <dgm:cxn modelId="{B0AD98E9-E9D1-4795-8CE0-768B52C02B25}" type="presParOf" srcId="{80893CF0-21B7-4C7A-91B7-400C770A1398}" destId="{DDF49AEA-9836-4336-AF2A-5BC2367A656A}" srcOrd="5" destOrd="0" presId="urn:microsoft.com/office/officeart/2005/8/layout/hProcess3"/>
    <dgm:cxn modelId="{9A7F72BB-AA40-4836-ABAE-CF4A8CBC1350}" type="presParOf" srcId="{80893CF0-21B7-4C7A-91B7-400C770A1398}" destId="{64CBA9B9-B734-4D49-B3EB-952C48A79165}" srcOrd="6" destOrd="0" presId="urn:microsoft.com/office/officeart/2005/8/layout/h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D2ADE60-5612-49CB-B067-A718CB81C407}" type="doc">
      <dgm:prSet loTypeId="urn:microsoft.com/office/officeart/2005/8/layout/hProcess3" loCatId="process" qsTypeId="urn:microsoft.com/office/officeart/2005/8/quickstyle/simple1" qsCatId="simple" csTypeId="urn:microsoft.com/office/officeart/2005/8/colors/accent1_2" csCatId="accent1" phldr="1"/>
      <dgm:spPr/>
    </dgm:pt>
    <dgm:pt modelId="{D262F9C2-BD55-4E11-AA50-D5630A365CB5}">
      <dgm:prSet phldrT="[Text]"/>
      <dgm:spPr/>
      <dgm:t>
        <a:bodyPr/>
        <a:lstStyle/>
        <a:p>
          <a:r>
            <a:rPr lang="en-IE" dirty="0" smtClean="0"/>
            <a:t>EU Commission </a:t>
          </a:r>
          <a:endParaRPr lang="en-IE" dirty="0"/>
        </a:p>
      </dgm:t>
    </dgm:pt>
    <dgm:pt modelId="{1B4EDA51-9921-454E-936F-AE97B1844761}" type="parTrans" cxnId="{32A2D08E-42B9-4745-9392-9D7F4004DFF9}">
      <dgm:prSet/>
      <dgm:spPr/>
      <dgm:t>
        <a:bodyPr/>
        <a:lstStyle/>
        <a:p>
          <a:endParaRPr lang="en-IE"/>
        </a:p>
      </dgm:t>
    </dgm:pt>
    <dgm:pt modelId="{83ED27D8-A8AB-40CD-BB30-C7723CB38825}" type="sibTrans" cxnId="{32A2D08E-42B9-4745-9392-9D7F4004DFF9}">
      <dgm:prSet/>
      <dgm:spPr/>
      <dgm:t>
        <a:bodyPr/>
        <a:lstStyle/>
        <a:p>
          <a:endParaRPr lang="en-IE"/>
        </a:p>
      </dgm:t>
    </dgm:pt>
    <dgm:pt modelId="{11E0E768-9F48-4B52-BDFD-BCBF7E154ECD}">
      <dgm:prSet phldrT="[Text]"/>
      <dgm:spPr/>
      <dgm:t>
        <a:bodyPr/>
        <a:lstStyle/>
        <a:p>
          <a:r>
            <a:rPr lang="en-IE" dirty="0" smtClean="0"/>
            <a:t>Court of Auditors </a:t>
          </a:r>
          <a:endParaRPr lang="en-IE" dirty="0"/>
        </a:p>
      </dgm:t>
    </dgm:pt>
    <dgm:pt modelId="{BE6C99FC-6C67-49F6-9B9E-EF70668319E3}" type="parTrans" cxnId="{50F263FB-3ECB-4FE4-B013-812409E5EB08}">
      <dgm:prSet/>
      <dgm:spPr/>
      <dgm:t>
        <a:bodyPr/>
        <a:lstStyle/>
        <a:p>
          <a:endParaRPr lang="en-IE"/>
        </a:p>
      </dgm:t>
    </dgm:pt>
    <dgm:pt modelId="{10EED062-85A8-445F-A5DE-5BEE8C559B24}" type="sibTrans" cxnId="{50F263FB-3ECB-4FE4-B013-812409E5EB08}">
      <dgm:prSet/>
      <dgm:spPr/>
      <dgm:t>
        <a:bodyPr/>
        <a:lstStyle/>
        <a:p>
          <a:endParaRPr lang="en-IE"/>
        </a:p>
      </dgm:t>
    </dgm:pt>
    <dgm:pt modelId="{11434261-3E3A-415A-83D8-D0A03B1F0A89}" type="pres">
      <dgm:prSet presAssocID="{5D2ADE60-5612-49CB-B067-A718CB81C407}" presName="Name0" presStyleCnt="0">
        <dgm:presLayoutVars>
          <dgm:dir/>
          <dgm:animLvl val="lvl"/>
          <dgm:resizeHandles val="exact"/>
        </dgm:presLayoutVars>
      </dgm:prSet>
      <dgm:spPr/>
    </dgm:pt>
    <dgm:pt modelId="{D366DD36-7536-4CA1-9D15-B312B71DC4EE}" type="pres">
      <dgm:prSet presAssocID="{5D2ADE60-5612-49CB-B067-A718CB81C407}" presName="dummy" presStyleCnt="0"/>
      <dgm:spPr/>
    </dgm:pt>
    <dgm:pt modelId="{20F61E1E-E529-4C25-AF72-F84C95D8AF59}" type="pres">
      <dgm:prSet presAssocID="{5D2ADE60-5612-49CB-B067-A718CB81C407}" presName="linH" presStyleCnt="0"/>
      <dgm:spPr/>
    </dgm:pt>
    <dgm:pt modelId="{A6474302-2A00-4340-B7A9-9E657C353542}" type="pres">
      <dgm:prSet presAssocID="{5D2ADE60-5612-49CB-B067-A718CB81C407}" presName="padding1" presStyleCnt="0"/>
      <dgm:spPr/>
    </dgm:pt>
    <dgm:pt modelId="{1AC5526E-EEFB-494F-8A00-0844046E8D22}" type="pres">
      <dgm:prSet presAssocID="{D262F9C2-BD55-4E11-AA50-D5630A365CB5}" presName="linV" presStyleCnt="0"/>
      <dgm:spPr/>
    </dgm:pt>
    <dgm:pt modelId="{0ADB39F9-4E26-449C-865C-465C5BD7DA4D}" type="pres">
      <dgm:prSet presAssocID="{D262F9C2-BD55-4E11-AA50-D5630A365CB5}" presName="spVertical1" presStyleCnt="0"/>
      <dgm:spPr/>
    </dgm:pt>
    <dgm:pt modelId="{73F8D254-6321-4B38-8D30-FF481CC4B12C}" type="pres">
      <dgm:prSet presAssocID="{D262F9C2-BD55-4E11-AA50-D5630A365CB5}" presName="parTx" presStyleLbl="revTx" presStyleIdx="0" presStyleCnt="2">
        <dgm:presLayoutVars>
          <dgm:chMax val="0"/>
          <dgm:chPref val="0"/>
          <dgm:bulletEnabled val="1"/>
        </dgm:presLayoutVars>
      </dgm:prSet>
      <dgm:spPr/>
      <dgm:t>
        <a:bodyPr/>
        <a:lstStyle/>
        <a:p>
          <a:endParaRPr lang="en-IE"/>
        </a:p>
      </dgm:t>
    </dgm:pt>
    <dgm:pt modelId="{018AC13B-BF40-4C7D-9A67-C2F581C79E09}" type="pres">
      <dgm:prSet presAssocID="{D262F9C2-BD55-4E11-AA50-D5630A365CB5}" presName="spVertical2" presStyleCnt="0"/>
      <dgm:spPr/>
    </dgm:pt>
    <dgm:pt modelId="{EA053E44-2CDA-4381-983E-D781500EFB67}" type="pres">
      <dgm:prSet presAssocID="{D262F9C2-BD55-4E11-AA50-D5630A365CB5}" presName="spVertical3" presStyleCnt="0"/>
      <dgm:spPr/>
    </dgm:pt>
    <dgm:pt modelId="{954BE037-BA47-40F9-A7D8-EE4B9D21E239}" type="pres">
      <dgm:prSet presAssocID="{83ED27D8-A8AB-40CD-BB30-C7723CB38825}" presName="space" presStyleCnt="0"/>
      <dgm:spPr/>
    </dgm:pt>
    <dgm:pt modelId="{05AE64BF-E312-4281-ADCF-A0672FAA9C86}" type="pres">
      <dgm:prSet presAssocID="{11E0E768-9F48-4B52-BDFD-BCBF7E154ECD}" presName="linV" presStyleCnt="0"/>
      <dgm:spPr/>
    </dgm:pt>
    <dgm:pt modelId="{6A1AD16A-A2EA-40D5-A5B4-44F2B8AA7DEA}" type="pres">
      <dgm:prSet presAssocID="{11E0E768-9F48-4B52-BDFD-BCBF7E154ECD}" presName="spVertical1" presStyleCnt="0"/>
      <dgm:spPr/>
    </dgm:pt>
    <dgm:pt modelId="{F4726BA9-C175-46CA-8303-0AE06AD10741}" type="pres">
      <dgm:prSet presAssocID="{11E0E768-9F48-4B52-BDFD-BCBF7E154ECD}" presName="parTx" presStyleLbl="revTx" presStyleIdx="1" presStyleCnt="2">
        <dgm:presLayoutVars>
          <dgm:chMax val="0"/>
          <dgm:chPref val="0"/>
          <dgm:bulletEnabled val="1"/>
        </dgm:presLayoutVars>
      </dgm:prSet>
      <dgm:spPr/>
      <dgm:t>
        <a:bodyPr/>
        <a:lstStyle/>
        <a:p>
          <a:endParaRPr lang="en-IE"/>
        </a:p>
      </dgm:t>
    </dgm:pt>
    <dgm:pt modelId="{8E10D688-1699-4340-8ECF-AD62CDDA14BA}" type="pres">
      <dgm:prSet presAssocID="{11E0E768-9F48-4B52-BDFD-BCBF7E154ECD}" presName="spVertical2" presStyleCnt="0"/>
      <dgm:spPr/>
    </dgm:pt>
    <dgm:pt modelId="{11E6D41C-64B7-418A-95BD-A1923FB88BCC}" type="pres">
      <dgm:prSet presAssocID="{11E0E768-9F48-4B52-BDFD-BCBF7E154ECD}" presName="spVertical3" presStyleCnt="0"/>
      <dgm:spPr/>
    </dgm:pt>
    <dgm:pt modelId="{56CF1C81-15EA-4E53-BF8A-450260012062}" type="pres">
      <dgm:prSet presAssocID="{5D2ADE60-5612-49CB-B067-A718CB81C407}" presName="padding2" presStyleCnt="0"/>
      <dgm:spPr/>
    </dgm:pt>
    <dgm:pt modelId="{7094C7BC-7A6A-44D8-AA47-67E8D1194430}" type="pres">
      <dgm:prSet presAssocID="{5D2ADE60-5612-49CB-B067-A718CB81C407}" presName="negArrow" presStyleCnt="0"/>
      <dgm:spPr/>
    </dgm:pt>
    <dgm:pt modelId="{11B9ACE1-E403-4B8C-BA31-64DC3D05FF10}" type="pres">
      <dgm:prSet presAssocID="{5D2ADE60-5612-49CB-B067-A718CB81C407}" presName="backgroundArrow" presStyleLbl="node1" presStyleIdx="0" presStyleCnt="1"/>
      <dgm:spPr/>
    </dgm:pt>
  </dgm:ptLst>
  <dgm:cxnLst>
    <dgm:cxn modelId="{392C2A3A-79A6-489C-9B2E-DEE1A4D4377B}" type="presOf" srcId="{11E0E768-9F48-4B52-BDFD-BCBF7E154ECD}" destId="{F4726BA9-C175-46CA-8303-0AE06AD10741}" srcOrd="0" destOrd="0" presId="urn:microsoft.com/office/officeart/2005/8/layout/hProcess3"/>
    <dgm:cxn modelId="{90585B49-E6CD-410C-8CB2-DE440A1374D2}" type="presOf" srcId="{D262F9C2-BD55-4E11-AA50-D5630A365CB5}" destId="{73F8D254-6321-4B38-8D30-FF481CC4B12C}" srcOrd="0" destOrd="0" presId="urn:microsoft.com/office/officeart/2005/8/layout/hProcess3"/>
    <dgm:cxn modelId="{F6F682FD-B384-43B1-AE35-B9B08395FA24}" type="presOf" srcId="{5D2ADE60-5612-49CB-B067-A718CB81C407}" destId="{11434261-3E3A-415A-83D8-D0A03B1F0A89}" srcOrd="0" destOrd="0" presId="urn:microsoft.com/office/officeart/2005/8/layout/hProcess3"/>
    <dgm:cxn modelId="{32A2D08E-42B9-4745-9392-9D7F4004DFF9}" srcId="{5D2ADE60-5612-49CB-B067-A718CB81C407}" destId="{D262F9C2-BD55-4E11-AA50-D5630A365CB5}" srcOrd="0" destOrd="0" parTransId="{1B4EDA51-9921-454E-936F-AE97B1844761}" sibTransId="{83ED27D8-A8AB-40CD-BB30-C7723CB38825}"/>
    <dgm:cxn modelId="{50F263FB-3ECB-4FE4-B013-812409E5EB08}" srcId="{5D2ADE60-5612-49CB-B067-A718CB81C407}" destId="{11E0E768-9F48-4B52-BDFD-BCBF7E154ECD}" srcOrd="1" destOrd="0" parTransId="{BE6C99FC-6C67-49F6-9B9E-EF70668319E3}" sibTransId="{10EED062-85A8-445F-A5DE-5BEE8C559B24}"/>
    <dgm:cxn modelId="{E836A012-F102-4F26-8AC1-B89C89C1A10C}" type="presParOf" srcId="{11434261-3E3A-415A-83D8-D0A03B1F0A89}" destId="{D366DD36-7536-4CA1-9D15-B312B71DC4EE}" srcOrd="0" destOrd="0" presId="urn:microsoft.com/office/officeart/2005/8/layout/hProcess3"/>
    <dgm:cxn modelId="{91F34F1A-B80E-46A4-A90A-C79438C15747}" type="presParOf" srcId="{11434261-3E3A-415A-83D8-D0A03B1F0A89}" destId="{20F61E1E-E529-4C25-AF72-F84C95D8AF59}" srcOrd="1" destOrd="0" presId="urn:microsoft.com/office/officeart/2005/8/layout/hProcess3"/>
    <dgm:cxn modelId="{D27CEAC3-B564-42BB-A505-587202D527EE}" type="presParOf" srcId="{20F61E1E-E529-4C25-AF72-F84C95D8AF59}" destId="{A6474302-2A00-4340-B7A9-9E657C353542}" srcOrd="0" destOrd="0" presId="urn:microsoft.com/office/officeart/2005/8/layout/hProcess3"/>
    <dgm:cxn modelId="{07768C02-7600-4616-A963-3542F16A7F83}" type="presParOf" srcId="{20F61E1E-E529-4C25-AF72-F84C95D8AF59}" destId="{1AC5526E-EEFB-494F-8A00-0844046E8D22}" srcOrd="1" destOrd="0" presId="urn:microsoft.com/office/officeart/2005/8/layout/hProcess3"/>
    <dgm:cxn modelId="{40224134-73CC-4340-8710-0B0E9B5886EA}" type="presParOf" srcId="{1AC5526E-EEFB-494F-8A00-0844046E8D22}" destId="{0ADB39F9-4E26-449C-865C-465C5BD7DA4D}" srcOrd="0" destOrd="0" presId="urn:microsoft.com/office/officeart/2005/8/layout/hProcess3"/>
    <dgm:cxn modelId="{3ECE7551-C508-40F6-8CD4-6D01F08B0656}" type="presParOf" srcId="{1AC5526E-EEFB-494F-8A00-0844046E8D22}" destId="{73F8D254-6321-4B38-8D30-FF481CC4B12C}" srcOrd="1" destOrd="0" presId="urn:microsoft.com/office/officeart/2005/8/layout/hProcess3"/>
    <dgm:cxn modelId="{90377CCE-3B1C-4EE2-997A-B6B3EC6FD3E7}" type="presParOf" srcId="{1AC5526E-EEFB-494F-8A00-0844046E8D22}" destId="{018AC13B-BF40-4C7D-9A67-C2F581C79E09}" srcOrd="2" destOrd="0" presId="urn:microsoft.com/office/officeart/2005/8/layout/hProcess3"/>
    <dgm:cxn modelId="{A0613BE8-4891-4DDD-BC78-8CC1351B25D0}" type="presParOf" srcId="{1AC5526E-EEFB-494F-8A00-0844046E8D22}" destId="{EA053E44-2CDA-4381-983E-D781500EFB67}" srcOrd="3" destOrd="0" presId="urn:microsoft.com/office/officeart/2005/8/layout/hProcess3"/>
    <dgm:cxn modelId="{588D05CA-0F8E-4180-B19C-B465B779EA68}" type="presParOf" srcId="{20F61E1E-E529-4C25-AF72-F84C95D8AF59}" destId="{954BE037-BA47-40F9-A7D8-EE4B9D21E239}" srcOrd="2" destOrd="0" presId="urn:microsoft.com/office/officeart/2005/8/layout/hProcess3"/>
    <dgm:cxn modelId="{408070C4-133E-46D8-835F-2F2E95949AEC}" type="presParOf" srcId="{20F61E1E-E529-4C25-AF72-F84C95D8AF59}" destId="{05AE64BF-E312-4281-ADCF-A0672FAA9C86}" srcOrd="3" destOrd="0" presId="urn:microsoft.com/office/officeart/2005/8/layout/hProcess3"/>
    <dgm:cxn modelId="{B5809A4D-AA0E-4122-9904-D8B355A84055}" type="presParOf" srcId="{05AE64BF-E312-4281-ADCF-A0672FAA9C86}" destId="{6A1AD16A-A2EA-40D5-A5B4-44F2B8AA7DEA}" srcOrd="0" destOrd="0" presId="urn:microsoft.com/office/officeart/2005/8/layout/hProcess3"/>
    <dgm:cxn modelId="{04665E3F-3DCF-41B3-9909-A8A0C4BB3D37}" type="presParOf" srcId="{05AE64BF-E312-4281-ADCF-A0672FAA9C86}" destId="{F4726BA9-C175-46CA-8303-0AE06AD10741}" srcOrd="1" destOrd="0" presId="urn:microsoft.com/office/officeart/2005/8/layout/hProcess3"/>
    <dgm:cxn modelId="{5309944D-3DAB-43BF-816D-FEDA02DD41B4}" type="presParOf" srcId="{05AE64BF-E312-4281-ADCF-A0672FAA9C86}" destId="{8E10D688-1699-4340-8ECF-AD62CDDA14BA}" srcOrd="2" destOrd="0" presId="urn:microsoft.com/office/officeart/2005/8/layout/hProcess3"/>
    <dgm:cxn modelId="{C2CFD103-18AB-4F8E-9188-558DA51A734F}" type="presParOf" srcId="{05AE64BF-E312-4281-ADCF-A0672FAA9C86}" destId="{11E6D41C-64B7-418A-95BD-A1923FB88BCC}" srcOrd="3" destOrd="0" presId="urn:microsoft.com/office/officeart/2005/8/layout/hProcess3"/>
    <dgm:cxn modelId="{47F00163-1AE0-4629-A565-83439E062271}" type="presParOf" srcId="{20F61E1E-E529-4C25-AF72-F84C95D8AF59}" destId="{56CF1C81-15EA-4E53-BF8A-450260012062}" srcOrd="4" destOrd="0" presId="urn:microsoft.com/office/officeart/2005/8/layout/hProcess3"/>
    <dgm:cxn modelId="{6AE2B330-ECF0-48CC-8438-EED68145EA8C}" type="presParOf" srcId="{20F61E1E-E529-4C25-AF72-F84C95D8AF59}" destId="{7094C7BC-7A6A-44D8-AA47-67E8D1194430}" srcOrd="5" destOrd="0" presId="urn:microsoft.com/office/officeart/2005/8/layout/hProcess3"/>
    <dgm:cxn modelId="{7D863FF8-E3A7-4445-9866-5AD79DBA8795}" type="presParOf" srcId="{20F61E1E-E529-4C25-AF72-F84C95D8AF59}" destId="{11B9ACE1-E403-4B8C-BA31-64DC3D05FF10}" srcOrd="6" destOrd="0" presId="urn:microsoft.com/office/officeart/2005/8/layout/h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13A108B-5CF4-488F-BB42-8AA5356AC0B8}">
      <dsp:nvSpPr>
        <dsp:cNvPr id="0" name=""/>
        <dsp:cNvSpPr/>
      </dsp:nvSpPr>
      <dsp:spPr>
        <a:xfrm>
          <a:off x="0" y="1396557"/>
          <a:ext cx="6779095" cy="1944413"/>
        </a:xfrm>
        <a:prstGeom prst="rightArrow">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DD2A7C4-EC42-4399-B261-70ACD421CCAE}">
      <dsp:nvSpPr>
        <dsp:cNvPr id="0" name=""/>
        <dsp:cNvSpPr/>
      </dsp:nvSpPr>
      <dsp:spPr>
        <a:xfrm>
          <a:off x="4467649" y="1878092"/>
          <a:ext cx="1633537" cy="90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254000" rIns="0" bIns="254000" numCol="1" spcCol="1270" anchor="ctr" anchorCtr="0">
          <a:noAutofit/>
        </a:bodyPr>
        <a:lstStyle/>
        <a:p>
          <a:pPr lvl="0" algn="ctr" defTabSz="1111250">
            <a:lnSpc>
              <a:spcPct val="90000"/>
            </a:lnSpc>
            <a:spcBef>
              <a:spcPct val="0"/>
            </a:spcBef>
            <a:spcAft>
              <a:spcPct val="35000"/>
            </a:spcAft>
          </a:pPr>
          <a:r>
            <a:rPr lang="en-IE" sz="2500" kern="1200" dirty="0" smtClean="0"/>
            <a:t>Parliament </a:t>
          </a:r>
          <a:endParaRPr lang="en-IE" sz="2500" kern="1200" dirty="0"/>
        </a:p>
      </dsp:txBody>
      <dsp:txXfrm>
        <a:off x="4467649" y="1878092"/>
        <a:ext cx="1633537" cy="900000"/>
      </dsp:txXfrm>
    </dsp:sp>
    <dsp:sp modelId="{8955E473-984E-423C-92F5-09D21604AE0A}">
      <dsp:nvSpPr>
        <dsp:cNvPr id="0" name=""/>
        <dsp:cNvSpPr/>
      </dsp:nvSpPr>
      <dsp:spPr>
        <a:xfrm>
          <a:off x="2507404" y="1878092"/>
          <a:ext cx="1633537" cy="90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254000" rIns="0" bIns="254000" numCol="1" spcCol="1270" anchor="ctr" anchorCtr="0">
          <a:noAutofit/>
        </a:bodyPr>
        <a:lstStyle/>
        <a:p>
          <a:pPr lvl="0" algn="ctr" defTabSz="1111250">
            <a:lnSpc>
              <a:spcPct val="90000"/>
            </a:lnSpc>
            <a:spcBef>
              <a:spcPct val="0"/>
            </a:spcBef>
            <a:spcAft>
              <a:spcPct val="35000"/>
            </a:spcAft>
          </a:pPr>
          <a:r>
            <a:rPr lang="en-IE" sz="2500" kern="1200" dirty="0" smtClean="0"/>
            <a:t>Council </a:t>
          </a:r>
          <a:endParaRPr lang="en-IE" sz="2500" kern="1200" dirty="0"/>
        </a:p>
      </dsp:txBody>
      <dsp:txXfrm>
        <a:off x="2507404" y="1878092"/>
        <a:ext cx="1633537" cy="900000"/>
      </dsp:txXfrm>
    </dsp:sp>
    <dsp:sp modelId="{6753B661-0B7B-4BA2-87B7-E6CD08474547}">
      <dsp:nvSpPr>
        <dsp:cNvPr id="0" name=""/>
        <dsp:cNvSpPr/>
      </dsp:nvSpPr>
      <dsp:spPr>
        <a:xfrm>
          <a:off x="547160" y="1878092"/>
          <a:ext cx="1633537" cy="90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254000" rIns="0" bIns="254000" numCol="1" spcCol="1270" anchor="ctr" anchorCtr="0">
          <a:noAutofit/>
        </a:bodyPr>
        <a:lstStyle/>
        <a:p>
          <a:pPr lvl="0" algn="ctr" defTabSz="1111250">
            <a:lnSpc>
              <a:spcPct val="90000"/>
            </a:lnSpc>
            <a:spcBef>
              <a:spcPct val="0"/>
            </a:spcBef>
            <a:spcAft>
              <a:spcPct val="35000"/>
            </a:spcAft>
          </a:pPr>
          <a:r>
            <a:rPr lang="en-IE" sz="2500" kern="1200" dirty="0" smtClean="0"/>
            <a:t>Commission </a:t>
          </a:r>
          <a:endParaRPr lang="en-IE" sz="2500" kern="1200" dirty="0"/>
        </a:p>
      </dsp:txBody>
      <dsp:txXfrm>
        <a:off x="547160" y="1878092"/>
        <a:ext cx="1633537" cy="9000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CBA9B9-B734-4D49-B3EB-952C48A79165}">
      <dsp:nvSpPr>
        <dsp:cNvPr id="0" name=""/>
        <dsp:cNvSpPr/>
      </dsp:nvSpPr>
      <dsp:spPr>
        <a:xfrm>
          <a:off x="0" y="1140299"/>
          <a:ext cx="7619999" cy="2520000"/>
        </a:xfrm>
        <a:prstGeom prst="rightArrow">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FF8C6E8-3AD5-4B12-8622-E6903E9C83E1}">
      <dsp:nvSpPr>
        <dsp:cNvPr id="0" name=""/>
        <dsp:cNvSpPr/>
      </dsp:nvSpPr>
      <dsp:spPr>
        <a:xfrm>
          <a:off x="4019103" y="1770299"/>
          <a:ext cx="2838896" cy="126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355600" rIns="0" bIns="355600" numCol="1" spcCol="1270" anchor="ctr" anchorCtr="0">
          <a:noAutofit/>
        </a:bodyPr>
        <a:lstStyle/>
        <a:p>
          <a:pPr lvl="0" algn="ctr" defTabSz="1555750">
            <a:lnSpc>
              <a:spcPct val="90000"/>
            </a:lnSpc>
            <a:spcBef>
              <a:spcPct val="0"/>
            </a:spcBef>
            <a:spcAft>
              <a:spcPct val="35000"/>
            </a:spcAft>
          </a:pPr>
          <a:r>
            <a:rPr lang="en-IE" sz="3500" kern="1200" dirty="0" smtClean="0"/>
            <a:t>Member States </a:t>
          </a:r>
          <a:endParaRPr lang="en-IE" sz="3500" kern="1200" dirty="0"/>
        </a:p>
      </dsp:txBody>
      <dsp:txXfrm>
        <a:off x="4019103" y="1770299"/>
        <a:ext cx="2838896" cy="1260000"/>
      </dsp:txXfrm>
    </dsp:sp>
    <dsp:sp modelId="{5782FD2A-1C96-43D3-BB96-E4BEFB4518D4}">
      <dsp:nvSpPr>
        <dsp:cNvPr id="0" name=""/>
        <dsp:cNvSpPr/>
      </dsp:nvSpPr>
      <dsp:spPr>
        <a:xfrm>
          <a:off x="612427" y="1770299"/>
          <a:ext cx="2838896" cy="126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355600" rIns="0" bIns="355600" numCol="1" spcCol="1270" anchor="ctr" anchorCtr="0">
          <a:noAutofit/>
        </a:bodyPr>
        <a:lstStyle/>
        <a:p>
          <a:pPr lvl="0" algn="ctr" defTabSz="1555750">
            <a:lnSpc>
              <a:spcPct val="90000"/>
            </a:lnSpc>
            <a:spcBef>
              <a:spcPct val="0"/>
            </a:spcBef>
            <a:spcAft>
              <a:spcPct val="35000"/>
            </a:spcAft>
          </a:pPr>
          <a:r>
            <a:rPr lang="en-IE" sz="3500" kern="1200" dirty="0" smtClean="0"/>
            <a:t>Commission </a:t>
          </a:r>
          <a:endParaRPr lang="en-IE" sz="3500" kern="1200" dirty="0"/>
        </a:p>
      </dsp:txBody>
      <dsp:txXfrm>
        <a:off x="612427" y="1770299"/>
        <a:ext cx="2838896" cy="126000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1B9ACE1-E403-4B8C-BA31-64DC3D05FF10}">
      <dsp:nvSpPr>
        <dsp:cNvPr id="0" name=""/>
        <dsp:cNvSpPr/>
      </dsp:nvSpPr>
      <dsp:spPr>
        <a:xfrm>
          <a:off x="0" y="1131999"/>
          <a:ext cx="6096000" cy="1800000"/>
        </a:xfrm>
        <a:prstGeom prst="rightArrow">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4726BA9-C175-46CA-8303-0AE06AD10741}">
      <dsp:nvSpPr>
        <dsp:cNvPr id="0" name=""/>
        <dsp:cNvSpPr/>
      </dsp:nvSpPr>
      <dsp:spPr>
        <a:xfrm>
          <a:off x="3215282" y="1581999"/>
          <a:ext cx="2271117" cy="90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254000" rIns="0" bIns="254000" numCol="1" spcCol="1270" anchor="ctr" anchorCtr="0">
          <a:noAutofit/>
        </a:bodyPr>
        <a:lstStyle/>
        <a:p>
          <a:pPr lvl="0" algn="ctr" defTabSz="1111250">
            <a:lnSpc>
              <a:spcPct val="90000"/>
            </a:lnSpc>
            <a:spcBef>
              <a:spcPct val="0"/>
            </a:spcBef>
            <a:spcAft>
              <a:spcPct val="35000"/>
            </a:spcAft>
          </a:pPr>
          <a:r>
            <a:rPr lang="en-IE" sz="2500" kern="1200" dirty="0" smtClean="0"/>
            <a:t>Court of Auditors </a:t>
          </a:r>
          <a:endParaRPr lang="en-IE" sz="2500" kern="1200" dirty="0"/>
        </a:p>
      </dsp:txBody>
      <dsp:txXfrm>
        <a:off x="3215282" y="1581999"/>
        <a:ext cx="2271117" cy="900000"/>
      </dsp:txXfrm>
    </dsp:sp>
    <dsp:sp modelId="{73F8D254-6321-4B38-8D30-FF481CC4B12C}">
      <dsp:nvSpPr>
        <dsp:cNvPr id="0" name=""/>
        <dsp:cNvSpPr/>
      </dsp:nvSpPr>
      <dsp:spPr>
        <a:xfrm>
          <a:off x="489942" y="1581999"/>
          <a:ext cx="2271117" cy="90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254000" rIns="0" bIns="254000" numCol="1" spcCol="1270" anchor="ctr" anchorCtr="0">
          <a:noAutofit/>
        </a:bodyPr>
        <a:lstStyle/>
        <a:p>
          <a:pPr lvl="0" algn="ctr" defTabSz="1111250">
            <a:lnSpc>
              <a:spcPct val="90000"/>
            </a:lnSpc>
            <a:spcBef>
              <a:spcPct val="0"/>
            </a:spcBef>
            <a:spcAft>
              <a:spcPct val="35000"/>
            </a:spcAft>
          </a:pPr>
          <a:r>
            <a:rPr lang="en-IE" sz="2500" kern="1200" dirty="0" smtClean="0"/>
            <a:t>EU Commission </a:t>
          </a:r>
          <a:endParaRPr lang="en-IE" sz="2500" kern="1200" dirty="0"/>
        </a:p>
      </dsp:txBody>
      <dsp:txXfrm>
        <a:off x="489942" y="1581999"/>
        <a:ext cx="2271117" cy="900000"/>
      </dsp:txXfrm>
    </dsp:sp>
  </dsp:spTree>
</dsp:drawing>
</file>

<file path=ppt/diagrams/layout1.xml><?xml version="1.0" encoding="utf-8"?>
<dgm:layoutDef xmlns:dgm="http://schemas.openxmlformats.org/drawingml/2006/diagram" xmlns:a="http://schemas.openxmlformats.org/drawingml/2006/main" uniqueId="urn:microsoft.com/office/officeart/2005/8/layout/hProcess3">
  <dgm:title val=""/>
  <dgm:desc val=""/>
  <dgm:catLst>
    <dgm:cat type="process" pri="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chOrder="t">
    <dgm:varLst>
      <dgm:dir/>
      <dgm:animLvl val="lvl"/>
      <dgm:resizeHandles val="exact"/>
    </dgm:varLst>
    <dgm:alg type="composite"/>
    <dgm:shape xmlns:r="http://schemas.openxmlformats.org/officeDocument/2006/relationships" r:blip="">
      <dgm:adjLst/>
    </dgm:shape>
    <dgm:presOf/>
    <dgm:constrLst>
      <dgm:constr type="w" for="ch" forName="dummy" refType="w"/>
      <dgm:constr type="h" for="ch" forName="dummy" refType="h"/>
      <dgm:constr type="h" for="ch" forName="dummy" refType="w" refFor="ch" refForName="dummy" op="lte" fact="0.4"/>
      <dgm:constr type="ctrX" for="ch" forName="dummy" refType="w" fact="0.5"/>
      <dgm:constr type="ctrY" for="ch" forName="dummy" refType="h" fact="0.5"/>
      <dgm:constr type="w" for="ch" forName="linH" refType="w"/>
      <dgm:constr type="h" for="ch" forName="linH" refType="h"/>
      <dgm:constr type="ctrX" for="ch" forName="linH" refType="w" fact="0.5"/>
      <dgm:constr type="ctrY" for="ch" forName="linH" refType="h" fact="0.5"/>
      <dgm:constr type="userP" for="ch" forName="linH" refType="h" refFor="ch" refForName="dummy" fact="0.25"/>
      <dgm:constr type="userT" for="des" forName="parTx" refType="w" refFor="ch" refForName="dummy" fact="0.2"/>
    </dgm:constrLst>
    <dgm:ruleLst/>
    <dgm:layoutNode name="dummy">
      <dgm:alg type="sp"/>
      <dgm:shape xmlns:r="http://schemas.openxmlformats.org/officeDocument/2006/relationships" r:blip="">
        <dgm:adjLst/>
      </dgm:shape>
      <dgm:presOf/>
      <dgm:constrLst/>
      <dgm:ruleLst/>
    </dgm:layoutNode>
    <dgm:layoutNode name="linH">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primFontSz" for="des" forName="parTx" val="65"/>
        <dgm:constr type="primFontSz" for="des" forName="desTx" refType="primFontSz" refFor="des" refForName="parTx" op="equ"/>
        <dgm:constr type="h" for="des" forName="parTx" refType="primFontSz" refFor="des" refForName="parTx"/>
        <dgm:constr type="h" for="des" forName="desTx" refType="primFontSz" refFor="des" refForName="parTx" fact="0.5"/>
        <dgm:constr type="h" for="des" forName="parTx" op="equ"/>
        <dgm:constr type="h" for="des" forName="desTx" op="equ"/>
        <dgm:constr type="h" for="ch" forName="backgroundArrow" refType="primFontSz" refFor="des" refForName="parTx" fact="2"/>
        <dgm:constr type="h" for="ch" forName="backgroundArrow" refType="h" refFor="des" refForName="parTx" op="lte" fact="2"/>
        <dgm:constr type="h" for="ch" forName="backgroundArrow" refType="h" refFor="des" refForName="parTx" op="gte" fact="2"/>
        <dgm:constr type="h" for="des" forName="spVertical1" refType="primFontSz" refFor="des" refForName="parTx" fact="0.5"/>
        <dgm:constr type="h" for="des" forName="spVertical1" refType="h" refFor="des" refForName="parTx" op="lte" fact="0.5"/>
        <dgm:constr type="h" for="des" forName="spVertical1" refType="h" refFor="des" refForName="parTx" op="gte" fact="0.5"/>
        <dgm:constr type="h" for="des" forName="spVertical2" refType="primFontSz" refFor="des" refForName="parTx" fact="0.5"/>
        <dgm:constr type="h" for="des" forName="spVertical2" refType="h" refFor="des" refForName="parTx" op="lte" fact="0.5"/>
        <dgm:constr type="h" for="des" forName="spVertical2" refType="h" refFor="des" refForName="parTx" op="gte" fact="0.5"/>
        <dgm:constr type="h" for="des" forName="spVertical3" refType="primFontSz" refFor="des" refForName="parTx" fact="-0.4"/>
        <dgm:constr type="h" for="des" forName="spVertical3" refType="h" refFor="des" refForName="parTx" op="lte" fact="-0.4"/>
        <dgm:constr type="h" for="des" forName="spVertical3" refType="h" refFor="des" refForName="parTx" op="gte" fact="-0.4"/>
        <dgm:constr type="w" for="ch" forName="backgroundArrow" refType="w"/>
        <dgm:constr type="w" for="ch" forName="negArrow" refType="w" fact="-1"/>
        <dgm:constr type="w" for="ch" forName="linV" refType="w"/>
        <dgm:constr type="w" for="ch" forName="space" refType="w" refFor="ch" refForName="linV" fact="0.2"/>
        <dgm:constr type="w" for="ch" forName="padding1" refType="w" fact="0.08"/>
        <dgm:constr type="userP"/>
        <dgm:constr type="w" for="ch" forName="padding2" refType="userP"/>
      </dgm:constrLst>
      <dgm:ruleLst>
        <dgm:rule type="w" for="ch" forName="linV" val="0" fact="NaN" max="NaN"/>
        <dgm:rule type="primFontSz" for="des" forName="parTx" val="5" fact="NaN" max="NaN"/>
      </dgm:ruleLst>
      <dgm:layoutNode name="padding1">
        <dgm:alg type="sp"/>
        <dgm:shape xmlns:r="http://schemas.openxmlformats.org/officeDocument/2006/relationships" r:blip="">
          <dgm:adjLst/>
        </dgm:shape>
        <dgm:presOf/>
        <dgm:constrLst/>
        <dgm:ruleLst/>
      </dgm:layoutNode>
      <dgm:forEach name="Name4" axis="ch" ptType="node">
        <dgm:layoutNode name="linV">
          <dgm:alg type="lin">
            <dgm:param type="linDir" val="fromT"/>
          </dgm:alg>
          <dgm:shape xmlns:r="http://schemas.openxmlformats.org/officeDocument/2006/relationships" r:blip="">
            <dgm:adjLst/>
          </dgm:shape>
          <dgm:presOf/>
          <dgm:constrLst>
            <dgm:constr type="w" for="ch" forName="spVertical1" refType="w"/>
            <dgm:constr type="w" for="ch" forName="parTx" refType="w"/>
            <dgm:constr type="w" for="ch" forName="spVertical2" refType="w"/>
            <dgm:constr type="w" for="ch" forName="spVertical3" refType="w"/>
            <dgm:constr type="w" for="ch" forName="desTx" refType="w"/>
          </dgm:constrLst>
          <dgm:ruleLst/>
          <dgm:layoutNode name="spVertical1">
            <dgm:alg type="sp"/>
            <dgm:shape xmlns:r="http://schemas.openxmlformats.org/officeDocument/2006/relationships" r:blip="">
              <dgm:adjLst/>
            </dgm:shape>
            <dgm:presOf/>
            <dgm:constrLst/>
            <dgm:ruleLst/>
          </dgm:layoutNode>
          <dgm:layoutNode name="parTx" styleLbl="revTx">
            <dgm:varLst>
              <dgm:chMax val="0"/>
              <dgm:chPref val="0"/>
              <dgm:bulletEnabled val="1"/>
            </dgm:varLst>
            <dgm:choose name="Name5">
              <dgm:if name="Name6" axis="root des" ptType="all node" func="maxDepth" op="gt" val="1">
                <dgm:alg type="tx">
                  <dgm:param type="parTxLTRAlign" val="l"/>
                  <dgm:param type="parTxRTLAlign" val="r"/>
                </dgm:alg>
              </dgm:if>
              <dgm:else name="Name7">
                <dgm:alg type="tx">
                  <dgm:param type="parTxLTRAlign" val="ctr"/>
                  <dgm:param type="parTxRTLAlign" val="ctr"/>
                </dgm:alg>
              </dgm:else>
            </dgm:choose>
            <dgm:shape xmlns:r="http://schemas.openxmlformats.org/officeDocument/2006/relationships" type="rect" r:blip="">
              <dgm:adjLst/>
            </dgm:shape>
            <dgm:presOf axis="self" ptType="node"/>
            <dgm:choose name="Name8">
              <dgm:if name="Name9" func="var" arg="dir" op="equ" val="norm">
                <dgm:constrLst>
                  <dgm:constr type="userT"/>
                  <dgm:constr type="h" refType="userT" op="lte"/>
                  <dgm:constr type="tMarg" refType="primFontSz" fact="0.8"/>
                  <dgm:constr type="bMarg" refType="tMarg"/>
                  <dgm:constr type="lMarg"/>
                  <dgm:constr type="rMarg"/>
                </dgm:constrLst>
              </dgm:if>
              <dgm:else name="Name10">
                <dgm:constrLst>
                  <dgm:constr type="userT"/>
                  <dgm:constr type="h" refType="userT" op="lte"/>
                  <dgm:constr type="tMarg" refType="primFontSz" fact="0.8"/>
                  <dgm:constr type="bMarg" refType="tMarg"/>
                  <dgm:constr type="lMarg"/>
                  <dgm:constr type="rMarg"/>
                </dgm:constrLst>
              </dgm:else>
            </dgm:choose>
            <dgm:ruleLst>
              <dgm:rule type="h" val="INF" fact="NaN" max="NaN"/>
            </dgm:ruleLst>
          </dgm:layoutNode>
          <dgm:layoutNode name="spVertical2">
            <dgm:alg type="sp"/>
            <dgm:shape xmlns:r="http://schemas.openxmlformats.org/officeDocument/2006/relationships" r:blip="">
              <dgm:adjLst/>
            </dgm:shape>
            <dgm:presOf/>
            <dgm:constrLst/>
            <dgm:ruleLst/>
          </dgm:layoutNode>
          <dgm:layoutNode name="spVertical3">
            <dgm:alg type="sp"/>
            <dgm:shape xmlns:r="http://schemas.openxmlformats.org/officeDocument/2006/relationships" r:blip="">
              <dgm:adjLst/>
            </dgm:shape>
            <dgm:presOf/>
            <dgm:constrLst/>
            <dgm:ruleLst/>
          </dgm:layoutNode>
          <dgm:choose name="Name11">
            <dgm:if name="Name12" axis="ch" ptType="node" func="cnt" op="gte" val="1">
              <dgm:layoutNode name="desTx" styleLbl="revTx">
                <dgm:varLst>
                  <dgm:bulletEnabled val="1"/>
                </dgm:varLst>
                <dgm:alg type="tx">
                  <dgm:param type="stBulletLvl" val="1"/>
                </dgm:alg>
                <dgm:shape xmlns:r="http://schemas.openxmlformats.org/officeDocument/2006/relationships" type="rect" r:blip="">
                  <dgm:adjLst/>
                </dgm:shape>
                <dgm:presOf axis="des" ptType="node"/>
                <dgm:constrLst>
                  <dgm:constr type="tMarg"/>
                  <dgm:constr type="bMarg"/>
                  <dgm:constr type="rMarg"/>
                  <dgm:constr type="lMarg"/>
                </dgm:constrLst>
                <dgm:ruleLst>
                  <dgm:rule type="h" val="INF" fact="NaN" max="NaN"/>
                </dgm:ruleLst>
              </dgm:layoutNode>
            </dgm:if>
            <dgm:else name="Name13"/>
          </dgm:choose>
        </dgm:layoutNod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name="padding2">
        <dgm:alg type="sp"/>
        <dgm:shape xmlns:r="http://schemas.openxmlformats.org/officeDocument/2006/relationships" r:blip="">
          <dgm:adjLst/>
        </dgm:shape>
        <dgm:presOf/>
        <dgm:constrLst/>
        <dgm:ruleLst/>
      </dgm:layoutNode>
      <dgm:layoutNode name="negArrow">
        <dgm:alg type="sp"/>
        <dgm:shape xmlns:r="http://schemas.openxmlformats.org/officeDocument/2006/relationships" r:blip="">
          <dgm:adjLst/>
        </dgm:shape>
        <dgm:presOf/>
        <dgm:constrLst/>
        <dgm:ruleLst/>
      </dgm:layoutNode>
      <dgm:layoutNode name="backgroundArrow" styleLbl="node1">
        <dgm:alg type="sp"/>
        <dgm:choose name="Name15">
          <dgm:if name="Name16" func="var" arg="dir" op="equ" val="norm">
            <dgm:shape xmlns:r="http://schemas.openxmlformats.org/officeDocument/2006/relationships" type="rightArrow" r:blip="">
              <dgm:adjLst/>
            </dgm:shape>
          </dgm:if>
          <dgm:else name="Name17">
            <dgm:shape xmlns:r="http://schemas.openxmlformats.org/officeDocument/2006/relationships" type="leftArrow" r:blip="">
              <dgm:adjLst/>
            </dgm:shape>
          </dgm:else>
        </dgm:choose>
        <dgm:presOf/>
        <dgm:constrLst/>
        <dgm:ruleLst/>
      </dgm:layoutNode>
    </dgm:layoutNode>
  </dgm:layoutNode>
</dgm:layoutDef>
</file>

<file path=ppt/diagrams/layout2.xml><?xml version="1.0" encoding="utf-8"?>
<dgm:layoutDef xmlns:dgm="http://schemas.openxmlformats.org/drawingml/2006/diagram" xmlns:a="http://schemas.openxmlformats.org/drawingml/2006/main" uniqueId="urn:microsoft.com/office/officeart/2005/8/layout/hProcess3">
  <dgm:title val=""/>
  <dgm:desc val=""/>
  <dgm:catLst>
    <dgm:cat type="process" pri="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chOrder="t">
    <dgm:varLst>
      <dgm:dir/>
      <dgm:animLvl val="lvl"/>
      <dgm:resizeHandles val="exact"/>
    </dgm:varLst>
    <dgm:alg type="composite"/>
    <dgm:shape xmlns:r="http://schemas.openxmlformats.org/officeDocument/2006/relationships" r:blip="">
      <dgm:adjLst/>
    </dgm:shape>
    <dgm:presOf/>
    <dgm:constrLst>
      <dgm:constr type="w" for="ch" forName="dummy" refType="w"/>
      <dgm:constr type="h" for="ch" forName="dummy" refType="h"/>
      <dgm:constr type="h" for="ch" forName="dummy" refType="w" refFor="ch" refForName="dummy" op="lte" fact="0.4"/>
      <dgm:constr type="ctrX" for="ch" forName="dummy" refType="w" fact="0.5"/>
      <dgm:constr type="ctrY" for="ch" forName="dummy" refType="h" fact="0.5"/>
      <dgm:constr type="w" for="ch" forName="linH" refType="w"/>
      <dgm:constr type="h" for="ch" forName="linH" refType="h"/>
      <dgm:constr type="ctrX" for="ch" forName="linH" refType="w" fact="0.5"/>
      <dgm:constr type="ctrY" for="ch" forName="linH" refType="h" fact="0.5"/>
      <dgm:constr type="userP" for="ch" forName="linH" refType="h" refFor="ch" refForName="dummy" fact="0.25"/>
      <dgm:constr type="userT" for="des" forName="parTx" refType="w" refFor="ch" refForName="dummy" fact="0.2"/>
    </dgm:constrLst>
    <dgm:ruleLst/>
    <dgm:layoutNode name="dummy">
      <dgm:alg type="sp"/>
      <dgm:shape xmlns:r="http://schemas.openxmlformats.org/officeDocument/2006/relationships" r:blip="">
        <dgm:adjLst/>
      </dgm:shape>
      <dgm:presOf/>
      <dgm:constrLst/>
      <dgm:ruleLst/>
    </dgm:layoutNode>
    <dgm:layoutNode name="linH">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primFontSz" for="des" forName="parTx" val="65"/>
        <dgm:constr type="primFontSz" for="des" forName="desTx" refType="primFontSz" refFor="des" refForName="parTx" op="equ"/>
        <dgm:constr type="h" for="des" forName="parTx" refType="primFontSz" refFor="des" refForName="parTx"/>
        <dgm:constr type="h" for="des" forName="desTx" refType="primFontSz" refFor="des" refForName="parTx" fact="0.5"/>
        <dgm:constr type="h" for="des" forName="parTx" op="equ"/>
        <dgm:constr type="h" for="des" forName="desTx" op="equ"/>
        <dgm:constr type="h" for="ch" forName="backgroundArrow" refType="primFontSz" refFor="des" refForName="parTx" fact="2"/>
        <dgm:constr type="h" for="ch" forName="backgroundArrow" refType="h" refFor="des" refForName="parTx" op="lte" fact="2"/>
        <dgm:constr type="h" for="ch" forName="backgroundArrow" refType="h" refFor="des" refForName="parTx" op="gte" fact="2"/>
        <dgm:constr type="h" for="des" forName="spVertical1" refType="primFontSz" refFor="des" refForName="parTx" fact="0.5"/>
        <dgm:constr type="h" for="des" forName="spVertical1" refType="h" refFor="des" refForName="parTx" op="lte" fact="0.5"/>
        <dgm:constr type="h" for="des" forName="spVertical1" refType="h" refFor="des" refForName="parTx" op="gte" fact="0.5"/>
        <dgm:constr type="h" for="des" forName="spVertical2" refType="primFontSz" refFor="des" refForName="parTx" fact="0.5"/>
        <dgm:constr type="h" for="des" forName="spVertical2" refType="h" refFor="des" refForName="parTx" op="lte" fact="0.5"/>
        <dgm:constr type="h" for="des" forName="spVertical2" refType="h" refFor="des" refForName="parTx" op="gte" fact="0.5"/>
        <dgm:constr type="h" for="des" forName="spVertical3" refType="primFontSz" refFor="des" refForName="parTx" fact="-0.4"/>
        <dgm:constr type="h" for="des" forName="spVertical3" refType="h" refFor="des" refForName="parTx" op="lte" fact="-0.4"/>
        <dgm:constr type="h" for="des" forName="spVertical3" refType="h" refFor="des" refForName="parTx" op="gte" fact="-0.4"/>
        <dgm:constr type="w" for="ch" forName="backgroundArrow" refType="w"/>
        <dgm:constr type="w" for="ch" forName="negArrow" refType="w" fact="-1"/>
        <dgm:constr type="w" for="ch" forName="linV" refType="w"/>
        <dgm:constr type="w" for="ch" forName="space" refType="w" refFor="ch" refForName="linV" fact="0.2"/>
        <dgm:constr type="w" for="ch" forName="padding1" refType="w" fact="0.08"/>
        <dgm:constr type="userP"/>
        <dgm:constr type="w" for="ch" forName="padding2" refType="userP"/>
      </dgm:constrLst>
      <dgm:ruleLst>
        <dgm:rule type="w" for="ch" forName="linV" val="0" fact="NaN" max="NaN"/>
        <dgm:rule type="primFontSz" for="des" forName="parTx" val="5" fact="NaN" max="NaN"/>
      </dgm:ruleLst>
      <dgm:layoutNode name="padding1">
        <dgm:alg type="sp"/>
        <dgm:shape xmlns:r="http://schemas.openxmlformats.org/officeDocument/2006/relationships" r:blip="">
          <dgm:adjLst/>
        </dgm:shape>
        <dgm:presOf/>
        <dgm:constrLst/>
        <dgm:ruleLst/>
      </dgm:layoutNode>
      <dgm:forEach name="Name4" axis="ch" ptType="node">
        <dgm:layoutNode name="linV">
          <dgm:alg type="lin">
            <dgm:param type="linDir" val="fromT"/>
          </dgm:alg>
          <dgm:shape xmlns:r="http://schemas.openxmlformats.org/officeDocument/2006/relationships" r:blip="">
            <dgm:adjLst/>
          </dgm:shape>
          <dgm:presOf/>
          <dgm:constrLst>
            <dgm:constr type="w" for="ch" forName="spVertical1" refType="w"/>
            <dgm:constr type="w" for="ch" forName="parTx" refType="w"/>
            <dgm:constr type="w" for="ch" forName="spVertical2" refType="w"/>
            <dgm:constr type="w" for="ch" forName="spVertical3" refType="w"/>
            <dgm:constr type="w" for="ch" forName="desTx" refType="w"/>
          </dgm:constrLst>
          <dgm:ruleLst/>
          <dgm:layoutNode name="spVertical1">
            <dgm:alg type="sp"/>
            <dgm:shape xmlns:r="http://schemas.openxmlformats.org/officeDocument/2006/relationships" r:blip="">
              <dgm:adjLst/>
            </dgm:shape>
            <dgm:presOf/>
            <dgm:constrLst/>
            <dgm:ruleLst/>
          </dgm:layoutNode>
          <dgm:layoutNode name="parTx" styleLbl="revTx">
            <dgm:varLst>
              <dgm:chMax val="0"/>
              <dgm:chPref val="0"/>
              <dgm:bulletEnabled val="1"/>
            </dgm:varLst>
            <dgm:choose name="Name5">
              <dgm:if name="Name6" axis="root des" ptType="all node" func="maxDepth" op="gt" val="1">
                <dgm:alg type="tx">
                  <dgm:param type="parTxLTRAlign" val="l"/>
                  <dgm:param type="parTxRTLAlign" val="r"/>
                </dgm:alg>
              </dgm:if>
              <dgm:else name="Name7">
                <dgm:alg type="tx">
                  <dgm:param type="parTxLTRAlign" val="ctr"/>
                  <dgm:param type="parTxRTLAlign" val="ctr"/>
                </dgm:alg>
              </dgm:else>
            </dgm:choose>
            <dgm:shape xmlns:r="http://schemas.openxmlformats.org/officeDocument/2006/relationships" type="rect" r:blip="">
              <dgm:adjLst/>
            </dgm:shape>
            <dgm:presOf axis="self" ptType="node"/>
            <dgm:choose name="Name8">
              <dgm:if name="Name9" func="var" arg="dir" op="equ" val="norm">
                <dgm:constrLst>
                  <dgm:constr type="userT"/>
                  <dgm:constr type="h" refType="userT" op="lte"/>
                  <dgm:constr type="tMarg" refType="primFontSz" fact="0.8"/>
                  <dgm:constr type="bMarg" refType="tMarg"/>
                  <dgm:constr type="lMarg"/>
                  <dgm:constr type="rMarg"/>
                </dgm:constrLst>
              </dgm:if>
              <dgm:else name="Name10">
                <dgm:constrLst>
                  <dgm:constr type="userT"/>
                  <dgm:constr type="h" refType="userT" op="lte"/>
                  <dgm:constr type="tMarg" refType="primFontSz" fact="0.8"/>
                  <dgm:constr type="bMarg" refType="tMarg"/>
                  <dgm:constr type="lMarg"/>
                  <dgm:constr type="rMarg"/>
                </dgm:constrLst>
              </dgm:else>
            </dgm:choose>
            <dgm:ruleLst>
              <dgm:rule type="h" val="INF" fact="NaN" max="NaN"/>
            </dgm:ruleLst>
          </dgm:layoutNode>
          <dgm:layoutNode name="spVertical2">
            <dgm:alg type="sp"/>
            <dgm:shape xmlns:r="http://schemas.openxmlformats.org/officeDocument/2006/relationships" r:blip="">
              <dgm:adjLst/>
            </dgm:shape>
            <dgm:presOf/>
            <dgm:constrLst/>
            <dgm:ruleLst/>
          </dgm:layoutNode>
          <dgm:layoutNode name="spVertical3">
            <dgm:alg type="sp"/>
            <dgm:shape xmlns:r="http://schemas.openxmlformats.org/officeDocument/2006/relationships" r:blip="">
              <dgm:adjLst/>
            </dgm:shape>
            <dgm:presOf/>
            <dgm:constrLst/>
            <dgm:ruleLst/>
          </dgm:layoutNode>
          <dgm:choose name="Name11">
            <dgm:if name="Name12" axis="ch" ptType="node" func="cnt" op="gte" val="1">
              <dgm:layoutNode name="desTx" styleLbl="revTx">
                <dgm:varLst>
                  <dgm:bulletEnabled val="1"/>
                </dgm:varLst>
                <dgm:alg type="tx">
                  <dgm:param type="stBulletLvl" val="1"/>
                </dgm:alg>
                <dgm:shape xmlns:r="http://schemas.openxmlformats.org/officeDocument/2006/relationships" type="rect" r:blip="">
                  <dgm:adjLst/>
                </dgm:shape>
                <dgm:presOf axis="des" ptType="node"/>
                <dgm:constrLst>
                  <dgm:constr type="tMarg"/>
                  <dgm:constr type="bMarg"/>
                  <dgm:constr type="rMarg"/>
                  <dgm:constr type="lMarg"/>
                </dgm:constrLst>
                <dgm:ruleLst>
                  <dgm:rule type="h" val="INF" fact="NaN" max="NaN"/>
                </dgm:ruleLst>
              </dgm:layoutNode>
            </dgm:if>
            <dgm:else name="Name13"/>
          </dgm:choose>
        </dgm:layoutNod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name="padding2">
        <dgm:alg type="sp"/>
        <dgm:shape xmlns:r="http://schemas.openxmlformats.org/officeDocument/2006/relationships" r:blip="">
          <dgm:adjLst/>
        </dgm:shape>
        <dgm:presOf/>
        <dgm:constrLst/>
        <dgm:ruleLst/>
      </dgm:layoutNode>
      <dgm:layoutNode name="negArrow">
        <dgm:alg type="sp"/>
        <dgm:shape xmlns:r="http://schemas.openxmlformats.org/officeDocument/2006/relationships" r:blip="">
          <dgm:adjLst/>
        </dgm:shape>
        <dgm:presOf/>
        <dgm:constrLst/>
        <dgm:ruleLst/>
      </dgm:layoutNode>
      <dgm:layoutNode name="backgroundArrow" styleLbl="node1">
        <dgm:alg type="sp"/>
        <dgm:choose name="Name15">
          <dgm:if name="Name16" func="var" arg="dir" op="equ" val="norm">
            <dgm:shape xmlns:r="http://schemas.openxmlformats.org/officeDocument/2006/relationships" type="rightArrow" r:blip="">
              <dgm:adjLst/>
            </dgm:shape>
          </dgm:if>
          <dgm:else name="Name17">
            <dgm:shape xmlns:r="http://schemas.openxmlformats.org/officeDocument/2006/relationships" type="leftArrow" r:blip="">
              <dgm:adjLst/>
            </dgm:shape>
          </dgm:else>
        </dgm:choose>
        <dgm:presOf/>
        <dgm:constrLst/>
        <dgm:ruleLst/>
      </dgm:layoutNode>
    </dgm:layoutNode>
  </dgm:layoutNode>
</dgm:layoutDef>
</file>

<file path=ppt/diagrams/layout3.xml><?xml version="1.0" encoding="utf-8"?>
<dgm:layoutDef xmlns:dgm="http://schemas.openxmlformats.org/drawingml/2006/diagram" xmlns:a="http://schemas.openxmlformats.org/drawingml/2006/main" uniqueId="urn:microsoft.com/office/officeart/2005/8/layout/hProcess3">
  <dgm:title val=""/>
  <dgm:desc val=""/>
  <dgm:catLst>
    <dgm:cat type="process" pri="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chOrder="t">
    <dgm:varLst>
      <dgm:dir/>
      <dgm:animLvl val="lvl"/>
      <dgm:resizeHandles val="exact"/>
    </dgm:varLst>
    <dgm:alg type="composite"/>
    <dgm:shape xmlns:r="http://schemas.openxmlformats.org/officeDocument/2006/relationships" r:blip="">
      <dgm:adjLst/>
    </dgm:shape>
    <dgm:presOf/>
    <dgm:constrLst>
      <dgm:constr type="w" for="ch" forName="dummy" refType="w"/>
      <dgm:constr type="h" for="ch" forName="dummy" refType="h"/>
      <dgm:constr type="h" for="ch" forName="dummy" refType="w" refFor="ch" refForName="dummy" op="lte" fact="0.4"/>
      <dgm:constr type="ctrX" for="ch" forName="dummy" refType="w" fact="0.5"/>
      <dgm:constr type="ctrY" for="ch" forName="dummy" refType="h" fact="0.5"/>
      <dgm:constr type="w" for="ch" forName="linH" refType="w"/>
      <dgm:constr type="h" for="ch" forName="linH" refType="h"/>
      <dgm:constr type="ctrX" for="ch" forName="linH" refType="w" fact="0.5"/>
      <dgm:constr type="ctrY" for="ch" forName="linH" refType="h" fact="0.5"/>
      <dgm:constr type="userP" for="ch" forName="linH" refType="h" refFor="ch" refForName="dummy" fact="0.25"/>
      <dgm:constr type="userT" for="des" forName="parTx" refType="w" refFor="ch" refForName="dummy" fact="0.2"/>
    </dgm:constrLst>
    <dgm:ruleLst/>
    <dgm:layoutNode name="dummy">
      <dgm:alg type="sp"/>
      <dgm:shape xmlns:r="http://schemas.openxmlformats.org/officeDocument/2006/relationships" r:blip="">
        <dgm:adjLst/>
      </dgm:shape>
      <dgm:presOf/>
      <dgm:constrLst/>
      <dgm:ruleLst/>
    </dgm:layoutNode>
    <dgm:layoutNode name="linH">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primFontSz" for="des" forName="parTx" val="65"/>
        <dgm:constr type="primFontSz" for="des" forName="desTx" refType="primFontSz" refFor="des" refForName="parTx" op="equ"/>
        <dgm:constr type="h" for="des" forName="parTx" refType="primFontSz" refFor="des" refForName="parTx"/>
        <dgm:constr type="h" for="des" forName="desTx" refType="primFontSz" refFor="des" refForName="parTx" fact="0.5"/>
        <dgm:constr type="h" for="des" forName="parTx" op="equ"/>
        <dgm:constr type="h" for="des" forName="desTx" op="equ"/>
        <dgm:constr type="h" for="ch" forName="backgroundArrow" refType="primFontSz" refFor="des" refForName="parTx" fact="2"/>
        <dgm:constr type="h" for="ch" forName="backgroundArrow" refType="h" refFor="des" refForName="parTx" op="lte" fact="2"/>
        <dgm:constr type="h" for="ch" forName="backgroundArrow" refType="h" refFor="des" refForName="parTx" op="gte" fact="2"/>
        <dgm:constr type="h" for="des" forName="spVertical1" refType="primFontSz" refFor="des" refForName="parTx" fact="0.5"/>
        <dgm:constr type="h" for="des" forName="spVertical1" refType="h" refFor="des" refForName="parTx" op="lte" fact="0.5"/>
        <dgm:constr type="h" for="des" forName="spVertical1" refType="h" refFor="des" refForName="parTx" op="gte" fact="0.5"/>
        <dgm:constr type="h" for="des" forName="spVertical2" refType="primFontSz" refFor="des" refForName="parTx" fact="0.5"/>
        <dgm:constr type="h" for="des" forName="spVertical2" refType="h" refFor="des" refForName="parTx" op="lte" fact="0.5"/>
        <dgm:constr type="h" for="des" forName="spVertical2" refType="h" refFor="des" refForName="parTx" op="gte" fact="0.5"/>
        <dgm:constr type="h" for="des" forName="spVertical3" refType="primFontSz" refFor="des" refForName="parTx" fact="-0.4"/>
        <dgm:constr type="h" for="des" forName="spVertical3" refType="h" refFor="des" refForName="parTx" op="lte" fact="-0.4"/>
        <dgm:constr type="h" for="des" forName="spVertical3" refType="h" refFor="des" refForName="parTx" op="gte" fact="-0.4"/>
        <dgm:constr type="w" for="ch" forName="backgroundArrow" refType="w"/>
        <dgm:constr type="w" for="ch" forName="negArrow" refType="w" fact="-1"/>
        <dgm:constr type="w" for="ch" forName="linV" refType="w"/>
        <dgm:constr type="w" for="ch" forName="space" refType="w" refFor="ch" refForName="linV" fact="0.2"/>
        <dgm:constr type="w" for="ch" forName="padding1" refType="w" fact="0.08"/>
        <dgm:constr type="userP"/>
        <dgm:constr type="w" for="ch" forName="padding2" refType="userP"/>
      </dgm:constrLst>
      <dgm:ruleLst>
        <dgm:rule type="w" for="ch" forName="linV" val="0" fact="NaN" max="NaN"/>
        <dgm:rule type="primFontSz" for="des" forName="parTx" val="5" fact="NaN" max="NaN"/>
      </dgm:ruleLst>
      <dgm:layoutNode name="padding1">
        <dgm:alg type="sp"/>
        <dgm:shape xmlns:r="http://schemas.openxmlformats.org/officeDocument/2006/relationships" r:blip="">
          <dgm:adjLst/>
        </dgm:shape>
        <dgm:presOf/>
        <dgm:constrLst/>
        <dgm:ruleLst/>
      </dgm:layoutNode>
      <dgm:forEach name="Name4" axis="ch" ptType="node">
        <dgm:layoutNode name="linV">
          <dgm:alg type="lin">
            <dgm:param type="linDir" val="fromT"/>
          </dgm:alg>
          <dgm:shape xmlns:r="http://schemas.openxmlformats.org/officeDocument/2006/relationships" r:blip="">
            <dgm:adjLst/>
          </dgm:shape>
          <dgm:presOf/>
          <dgm:constrLst>
            <dgm:constr type="w" for="ch" forName="spVertical1" refType="w"/>
            <dgm:constr type="w" for="ch" forName="parTx" refType="w"/>
            <dgm:constr type="w" for="ch" forName="spVertical2" refType="w"/>
            <dgm:constr type="w" for="ch" forName="spVertical3" refType="w"/>
            <dgm:constr type="w" for="ch" forName="desTx" refType="w"/>
          </dgm:constrLst>
          <dgm:ruleLst/>
          <dgm:layoutNode name="spVertical1">
            <dgm:alg type="sp"/>
            <dgm:shape xmlns:r="http://schemas.openxmlformats.org/officeDocument/2006/relationships" r:blip="">
              <dgm:adjLst/>
            </dgm:shape>
            <dgm:presOf/>
            <dgm:constrLst/>
            <dgm:ruleLst/>
          </dgm:layoutNode>
          <dgm:layoutNode name="parTx" styleLbl="revTx">
            <dgm:varLst>
              <dgm:chMax val="0"/>
              <dgm:chPref val="0"/>
              <dgm:bulletEnabled val="1"/>
            </dgm:varLst>
            <dgm:choose name="Name5">
              <dgm:if name="Name6" axis="root des" ptType="all node" func="maxDepth" op="gt" val="1">
                <dgm:alg type="tx">
                  <dgm:param type="parTxLTRAlign" val="l"/>
                  <dgm:param type="parTxRTLAlign" val="r"/>
                </dgm:alg>
              </dgm:if>
              <dgm:else name="Name7">
                <dgm:alg type="tx">
                  <dgm:param type="parTxLTRAlign" val="ctr"/>
                  <dgm:param type="parTxRTLAlign" val="ctr"/>
                </dgm:alg>
              </dgm:else>
            </dgm:choose>
            <dgm:shape xmlns:r="http://schemas.openxmlformats.org/officeDocument/2006/relationships" type="rect" r:blip="">
              <dgm:adjLst/>
            </dgm:shape>
            <dgm:presOf axis="self" ptType="node"/>
            <dgm:choose name="Name8">
              <dgm:if name="Name9" func="var" arg="dir" op="equ" val="norm">
                <dgm:constrLst>
                  <dgm:constr type="userT"/>
                  <dgm:constr type="h" refType="userT" op="lte"/>
                  <dgm:constr type="tMarg" refType="primFontSz" fact="0.8"/>
                  <dgm:constr type="bMarg" refType="tMarg"/>
                  <dgm:constr type="lMarg"/>
                  <dgm:constr type="rMarg"/>
                </dgm:constrLst>
              </dgm:if>
              <dgm:else name="Name10">
                <dgm:constrLst>
                  <dgm:constr type="userT"/>
                  <dgm:constr type="h" refType="userT" op="lte"/>
                  <dgm:constr type="tMarg" refType="primFontSz" fact="0.8"/>
                  <dgm:constr type="bMarg" refType="tMarg"/>
                  <dgm:constr type="lMarg"/>
                  <dgm:constr type="rMarg"/>
                </dgm:constrLst>
              </dgm:else>
            </dgm:choose>
            <dgm:ruleLst>
              <dgm:rule type="h" val="INF" fact="NaN" max="NaN"/>
            </dgm:ruleLst>
          </dgm:layoutNode>
          <dgm:layoutNode name="spVertical2">
            <dgm:alg type="sp"/>
            <dgm:shape xmlns:r="http://schemas.openxmlformats.org/officeDocument/2006/relationships" r:blip="">
              <dgm:adjLst/>
            </dgm:shape>
            <dgm:presOf/>
            <dgm:constrLst/>
            <dgm:ruleLst/>
          </dgm:layoutNode>
          <dgm:layoutNode name="spVertical3">
            <dgm:alg type="sp"/>
            <dgm:shape xmlns:r="http://schemas.openxmlformats.org/officeDocument/2006/relationships" r:blip="">
              <dgm:adjLst/>
            </dgm:shape>
            <dgm:presOf/>
            <dgm:constrLst/>
            <dgm:ruleLst/>
          </dgm:layoutNode>
          <dgm:choose name="Name11">
            <dgm:if name="Name12" axis="ch" ptType="node" func="cnt" op="gte" val="1">
              <dgm:layoutNode name="desTx" styleLbl="revTx">
                <dgm:varLst>
                  <dgm:bulletEnabled val="1"/>
                </dgm:varLst>
                <dgm:alg type="tx">
                  <dgm:param type="stBulletLvl" val="1"/>
                </dgm:alg>
                <dgm:shape xmlns:r="http://schemas.openxmlformats.org/officeDocument/2006/relationships" type="rect" r:blip="">
                  <dgm:adjLst/>
                </dgm:shape>
                <dgm:presOf axis="des" ptType="node"/>
                <dgm:constrLst>
                  <dgm:constr type="tMarg"/>
                  <dgm:constr type="bMarg"/>
                  <dgm:constr type="rMarg"/>
                  <dgm:constr type="lMarg"/>
                </dgm:constrLst>
                <dgm:ruleLst>
                  <dgm:rule type="h" val="INF" fact="NaN" max="NaN"/>
                </dgm:ruleLst>
              </dgm:layoutNode>
            </dgm:if>
            <dgm:else name="Name13"/>
          </dgm:choose>
        </dgm:layoutNod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name="padding2">
        <dgm:alg type="sp"/>
        <dgm:shape xmlns:r="http://schemas.openxmlformats.org/officeDocument/2006/relationships" r:blip="">
          <dgm:adjLst/>
        </dgm:shape>
        <dgm:presOf/>
        <dgm:constrLst/>
        <dgm:ruleLst/>
      </dgm:layoutNode>
      <dgm:layoutNode name="negArrow">
        <dgm:alg type="sp"/>
        <dgm:shape xmlns:r="http://schemas.openxmlformats.org/officeDocument/2006/relationships" r:blip="">
          <dgm:adjLst/>
        </dgm:shape>
        <dgm:presOf/>
        <dgm:constrLst/>
        <dgm:ruleLst/>
      </dgm:layoutNode>
      <dgm:layoutNode name="backgroundArrow" styleLbl="node1">
        <dgm:alg type="sp"/>
        <dgm:choose name="Name15">
          <dgm:if name="Name16" func="var" arg="dir" op="equ" val="norm">
            <dgm:shape xmlns:r="http://schemas.openxmlformats.org/officeDocument/2006/relationships" type="rightArrow" r:blip="">
              <dgm:adjLst/>
            </dgm:shape>
          </dgm:if>
          <dgm:else name="Name17">
            <dgm:shape xmlns:r="http://schemas.openxmlformats.org/officeDocument/2006/relationships" type="leftArrow" r:blip="">
              <dgm:adjLst/>
            </dgm:shape>
          </dgm:else>
        </dgm:choose>
        <dgm:presOf/>
        <dgm:constrLst/>
        <dgm:ruleLst/>
      </dgm:layoutNode>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53945C5-75E9-4E83-B270-936E95374E3E}" type="datetimeFigureOut">
              <a:rPr lang="en-IE" smtClean="0"/>
              <a:pPr/>
              <a:t>10/10/2013</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C5E0C2A7-376B-4AC5-967B-F370421FC9C1}" type="slidenum">
              <a:rPr lang="en-IE" smtClean="0"/>
              <a:pPr/>
              <a:t>‹#›</a:t>
            </a:fld>
            <a:endParaRPr lang="en-I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3945C5-75E9-4E83-B270-936E95374E3E}" type="datetimeFigureOut">
              <a:rPr lang="en-IE" smtClean="0"/>
              <a:pPr/>
              <a:t>10/10/2013</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C5E0C2A7-376B-4AC5-967B-F370421FC9C1}" type="slidenum">
              <a:rPr lang="en-IE" smtClean="0"/>
              <a:pPr/>
              <a:t>‹#›</a:t>
            </a:fld>
            <a:endParaRPr lang="en-I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3945C5-75E9-4E83-B270-936E95374E3E}" type="datetimeFigureOut">
              <a:rPr lang="en-IE" smtClean="0"/>
              <a:pPr/>
              <a:t>10/10/2013</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C5E0C2A7-376B-4AC5-967B-F370421FC9C1}" type="slidenum">
              <a:rPr lang="en-IE" smtClean="0"/>
              <a:pPr/>
              <a:t>‹#›</a:t>
            </a:fld>
            <a:endParaRPr lang="en-I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3945C5-75E9-4E83-B270-936E95374E3E}" type="datetimeFigureOut">
              <a:rPr lang="en-IE" smtClean="0"/>
              <a:pPr/>
              <a:t>10/10/2013</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C5E0C2A7-376B-4AC5-967B-F370421FC9C1}" type="slidenum">
              <a:rPr lang="en-IE" smtClean="0"/>
              <a:pPr/>
              <a:t>‹#›</a:t>
            </a:fld>
            <a:endParaRPr lang="en-I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53945C5-75E9-4E83-B270-936E95374E3E}" type="datetimeFigureOut">
              <a:rPr lang="en-IE" smtClean="0"/>
              <a:pPr/>
              <a:t>10/10/2013</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C5E0C2A7-376B-4AC5-967B-F370421FC9C1}" type="slidenum">
              <a:rPr lang="en-IE" smtClean="0"/>
              <a:pPr/>
              <a:t>‹#›</a:t>
            </a:fld>
            <a:endParaRPr lang="en-I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53945C5-75E9-4E83-B270-936E95374E3E}" type="datetimeFigureOut">
              <a:rPr lang="en-IE" smtClean="0"/>
              <a:pPr/>
              <a:t>10/10/2013</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C5E0C2A7-376B-4AC5-967B-F370421FC9C1}" type="slidenum">
              <a:rPr lang="en-IE" smtClean="0"/>
              <a:pPr/>
              <a:t>‹#›</a:t>
            </a:fld>
            <a:endParaRPr lang="en-I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53945C5-75E9-4E83-B270-936E95374E3E}" type="datetimeFigureOut">
              <a:rPr lang="en-IE" smtClean="0"/>
              <a:pPr/>
              <a:t>10/10/2013</a:t>
            </a:fld>
            <a:endParaRPr lang="en-IE"/>
          </a:p>
        </p:txBody>
      </p:sp>
      <p:sp>
        <p:nvSpPr>
          <p:cNvPr id="8" name="Footer Placeholder 7"/>
          <p:cNvSpPr>
            <a:spLocks noGrp="1"/>
          </p:cNvSpPr>
          <p:nvPr>
            <p:ph type="ftr" sz="quarter" idx="11"/>
          </p:nvPr>
        </p:nvSpPr>
        <p:spPr/>
        <p:txBody>
          <a:bodyPr/>
          <a:lstStyle/>
          <a:p>
            <a:endParaRPr lang="en-IE"/>
          </a:p>
        </p:txBody>
      </p:sp>
      <p:sp>
        <p:nvSpPr>
          <p:cNvPr id="9" name="Slide Number Placeholder 8"/>
          <p:cNvSpPr>
            <a:spLocks noGrp="1"/>
          </p:cNvSpPr>
          <p:nvPr>
            <p:ph type="sldNum" sz="quarter" idx="12"/>
          </p:nvPr>
        </p:nvSpPr>
        <p:spPr/>
        <p:txBody>
          <a:bodyPr/>
          <a:lstStyle/>
          <a:p>
            <a:fld id="{C5E0C2A7-376B-4AC5-967B-F370421FC9C1}" type="slidenum">
              <a:rPr lang="en-IE" smtClean="0"/>
              <a:pPr/>
              <a:t>‹#›</a:t>
            </a:fld>
            <a:endParaRPr lang="en-I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53945C5-75E9-4E83-B270-936E95374E3E}" type="datetimeFigureOut">
              <a:rPr lang="en-IE" smtClean="0"/>
              <a:pPr/>
              <a:t>10/10/2013</a:t>
            </a:fld>
            <a:endParaRPr lang="en-IE"/>
          </a:p>
        </p:txBody>
      </p:sp>
      <p:sp>
        <p:nvSpPr>
          <p:cNvPr id="4" name="Footer Placeholder 3"/>
          <p:cNvSpPr>
            <a:spLocks noGrp="1"/>
          </p:cNvSpPr>
          <p:nvPr>
            <p:ph type="ftr" sz="quarter" idx="11"/>
          </p:nvPr>
        </p:nvSpPr>
        <p:spPr/>
        <p:txBody>
          <a:bodyPr/>
          <a:lstStyle/>
          <a:p>
            <a:endParaRPr lang="en-IE"/>
          </a:p>
        </p:txBody>
      </p:sp>
      <p:sp>
        <p:nvSpPr>
          <p:cNvPr id="5" name="Slide Number Placeholder 4"/>
          <p:cNvSpPr>
            <a:spLocks noGrp="1"/>
          </p:cNvSpPr>
          <p:nvPr>
            <p:ph type="sldNum" sz="quarter" idx="12"/>
          </p:nvPr>
        </p:nvSpPr>
        <p:spPr/>
        <p:txBody>
          <a:bodyPr/>
          <a:lstStyle/>
          <a:p>
            <a:fld id="{C5E0C2A7-376B-4AC5-967B-F370421FC9C1}" type="slidenum">
              <a:rPr lang="en-IE" smtClean="0"/>
              <a:pPr/>
              <a:t>‹#›</a:t>
            </a:fld>
            <a:endParaRPr lang="en-I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3945C5-75E9-4E83-B270-936E95374E3E}" type="datetimeFigureOut">
              <a:rPr lang="en-IE" smtClean="0"/>
              <a:pPr/>
              <a:t>10/10/2013</a:t>
            </a:fld>
            <a:endParaRPr lang="en-IE"/>
          </a:p>
        </p:txBody>
      </p:sp>
      <p:sp>
        <p:nvSpPr>
          <p:cNvPr id="3" name="Footer Placeholder 2"/>
          <p:cNvSpPr>
            <a:spLocks noGrp="1"/>
          </p:cNvSpPr>
          <p:nvPr>
            <p:ph type="ftr" sz="quarter" idx="11"/>
          </p:nvPr>
        </p:nvSpPr>
        <p:spPr/>
        <p:txBody>
          <a:bodyPr/>
          <a:lstStyle/>
          <a:p>
            <a:endParaRPr lang="en-IE"/>
          </a:p>
        </p:txBody>
      </p:sp>
      <p:sp>
        <p:nvSpPr>
          <p:cNvPr id="4" name="Slide Number Placeholder 3"/>
          <p:cNvSpPr>
            <a:spLocks noGrp="1"/>
          </p:cNvSpPr>
          <p:nvPr>
            <p:ph type="sldNum" sz="quarter" idx="12"/>
          </p:nvPr>
        </p:nvSpPr>
        <p:spPr/>
        <p:txBody>
          <a:bodyPr/>
          <a:lstStyle/>
          <a:p>
            <a:fld id="{C5E0C2A7-376B-4AC5-967B-F370421FC9C1}" type="slidenum">
              <a:rPr lang="en-IE" smtClean="0"/>
              <a:pPr/>
              <a:t>‹#›</a:t>
            </a:fld>
            <a:endParaRPr lang="en-I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53945C5-75E9-4E83-B270-936E95374E3E}" type="datetimeFigureOut">
              <a:rPr lang="en-IE" smtClean="0"/>
              <a:pPr/>
              <a:t>10/10/2013</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C5E0C2A7-376B-4AC5-967B-F370421FC9C1}" type="slidenum">
              <a:rPr lang="en-IE" smtClean="0"/>
              <a:pPr/>
              <a:t>‹#›</a:t>
            </a:fld>
            <a:endParaRPr lang="en-IE"/>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F53945C5-75E9-4E83-B270-936E95374E3E}" type="datetimeFigureOut">
              <a:rPr lang="en-IE" smtClean="0"/>
              <a:pPr/>
              <a:t>10/10/2013</a:t>
            </a:fld>
            <a:endParaRPr lang="en-IE"/>
          </a:p>
        </p:txBody>
      </p:sp>
      <p:sp>
        <p:nvSpPr>
          <p:cNvPr id="9" name="Slide Number Placeholder 8"/>
          <p:cNvSpPr>
            <a:spLocks noGrp="1"/>
          </p:cNvSpPr>
          <p:nvPr>
            <p:ph type="sldNum" sz="quarter" idx="11"/>
          </p:nvPr>
        </p:nvSpPr>
        <p:spPr/>
        <p:txBody>
          <a:bodyPr/>
          <a:lstStyle/>
          <a:p>
            <a:fld id="{C5E0C2A7-376B-4AC5-967B-F370421FC9C1}" type="slidenum">
              <a:rPr lang="en-IE" smtClean="0"/>
              <a:pPr/>
              <a:t>‹#›</a:t>
            </a:fld>
            <a:endParaRPr lang="en-IE"/>
          </a:p>
        </p:txBody>
      </p:sp>
      <p:sp>
        <p:nvSpPr>
          <p:cNvPr id="10" name="Footer Placeholder 9"/>
          <p:cNvSpPr>
            <a:spLocks noGrp="1"/>
          </p:cNvSpPr>
          <p:nvPr>
            <p:ph type="ftr" sz="quarter" idx="12"/>
          </p:nvPr>
        </p:nvSpPr>
        <p:spPr/>
        <p:txBody>
          <a:bodyPr/>
          <a:lstStyle/>
          <a:p>
            <a:endParaRPr lang="en-I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C5E0C2A7-376B-4AC5-967B-F370421FC9C1}" type="slidenum">
              <a:rPr lang="en-IE" smtClean="0"/>
              <a:pPr/>
              <a:t>‹#›</a:t>
            </a:fld>
            <a:endParaRPr lang="en-IE"/>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IE"/>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F53945C5-75E9-4E83-B270-936E95374E3E}" type="datetimeFigureOut">
              <a:rPr lang="en-IE" smtClean="0"/>
              <a:pPr/>
              <a:t>10/10/2013</a:t>
            </a:fld>
            <a:endParaRPr lang="en-IE"/>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hyperlink" Target="http://egf.ie/about-eg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ec.europa.eu/ireland/ireland_in_the_eu/impact_of_membership_on_ireland/index_en.htm" TargetMode="External"/><Relationship Id="rId2" Type="http://schemas.openxmlformats.org/officeDocument/2006/relationships/hyperlink" Target="http://www.eumatters.ie/ireland-and-the-eu.html" TargetMode="External"/><Relationship Id="rId1" Type="http://schemas.openxmlformats.org/officeDocument/2006/relationships/slideLayout" Target="../slideLayouts/slideLayout2.xml"/><Relationship Id="rId5" Type="http://schemas.openxmlformats.org/officeDocument/2006/relationships/hyperlink" Target="http://www.whathaseuropedone.eu/" TargetMode="External"/><Relationship Id="rId4" Type="http://schemas.openxmlformats.org/officeDocument/2006/relationships/hyperlink" Target="http://www.independent.ie/opinion/analysis/john-downing-so-what-did-the-european-union-ever-do-for-us-a-heck-of-a-lot-as-it-happens-28952387.html"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IE" dirty="0" smtClean="0"/>
              <a:t>How the EU is financed</a:t>
            </a:r>
            <a:endParaRPr lang="en-IE" dirty="0"/>
          </a:p>
        </p:txBody>
      </p:sp>
      <p:sp>
        <p:nvSpPr>
          <p:cNvPr id="5" name="Content Placeholder 4"/>
          <p:cNvSpPr>
            <a:spLocks noGrp="1"/>
          </p:cNvSpPr>
          <p:nvPr>
            <p:ph idx="1"/>
          </p:nvPr>
        </p:nvSpPr>
        <p:spPr/>
        <p:txBody>
          <a:bodyPr>
            <a:normAutofit/>
          </a:bodyPr>
          <a:lstStyle/>
          <a:p>
            <a:r>
              <a:rPr lang="en-IE" dirty="0" smtClean="0"/>
              <a:t>EU spends around </a:t>
            </a:r>
            <a:r>
              <a:rPr lang="en-IE" dirty="0" smtClean="0">
                <a:solidFill>
                  <a:srgbClr val="FF0000"/>
                </a:solidFill>
              </a:rPr>
              <a:t>€140 billion euro</a:t>
            </a:r>
            <a:r>
              <a:rPr lang="en-IE" dirty="0" smtClean="0"/>
              <a:t> per year across the Member States </a:t>
            </a:r>
          </a:p>
          <a:p>
            <a:r>
              <a:rPr lang="en-IE" dirty="0" smtClean="0">
                <a:solidFill>
                  <a:srgbClr val="FF0000"/>
                </a:solidFill>
              </a:rPr>
              <a:t>All Member States contribute </a:t>
            </a:r>
            <a:r>
              <a:rPr lang="en-IE" dirty="0" smtClean="0"/>
              <a:t>to the EU budget </a:t>
            </a:r>
          </a:p>
          <a:p>
            <a:r>
              <a:rPr lang="en-IE" dirty="0" smtClean="0"/>
              <a:t>In 2011, Ireland’s contribution was </a:t>
            </a:r>
            <a:r>
              <a:rPr lang="en-IE" dirty="0" smtClean="0">
                <a:solidFill>
                  <a:srgbClr val="FF0000"/>
                </a:solidFill>
              </a:rPr>
              <a:t>€1.35 bn</a:t>
            </a:r>
            <a:r>
              <a:rPr lang="en-IE" dirty="0" smtClean="0"/>
              <a:t>.</a:t>
            </a:r>
          </a:p>
          <a:p>
            <a:pPr marL="114300" indent="0">
              <a:buNone/>
            </a:pPr>
            <a:endParaRPr lang="en-IE" b="1" dirty="0" smtClean="0">
              <a:solidFill>
                <a:srgbClr val="002060"/>
              </a:solidFill>
            </a:endParaRPr>
          </a:p>
          <a:p>
            <a:r>
              <a:rPr lang="en-IE" dirty="0" smtClean="0"/>
              <a:t>EU’s annual budget = around </a:t>
            </a:r>
            <a:r>
              <a:rPr lang="en-IE" dirty="0" smtClean="0">
                <a:solidFill>
                  <a:srgbClr val="FF0000"/>
                </a:solidFill>
              </a:rPr>
              <a:t>1% of the EU’s national wealth</a:t>
            </a:r>
            <a:r>
              <a:rPr lang="en-IE" dirty="0" smtClean="0"/>
              <a:t> </a:t>
            </a:r>
          </a:p>
          <a:p>
            <a:r>
              <a:rPr lang="en-IE" dirty="0" smtClean="0"/>
              <a:t>Aim: improving everyday lives </a:t>
            </a:r>
          </a:p>
          <a:p>
            <a:pPr lvl="1"/>
            <a:r>
              <a:rPr lang="en-IE" dirty="0" smtClean="0"/>
              <a:t>Better infrastructure, opportunities for students to study abroad, easier access to larger markets for small businesses, or for job seekers to access training, food safety, protection of fundamental rights, etc. </a:t>
            </a:r>
          </a:p>
          <a:p>
            <a:r>
              <a:rPr lang="en-IE" dirty="0" smtClean="0"/>
              <a:t>Directly or indirectly </a:t>
            </a:r>
            <a:r>
              <a:rPr lang="en-IE" dirty="0" smtClean="0">
                <a:solidFill>
                  <a:srgbClr val="FF0000"/>
                </a:solidFill>
              </a:rPr>
              <a:t>all EU citizens benefit </a:t>
            </a:r>
            <a:r>
              <a:rPr lang="en-IE" dirty="0" smtClean="0"/>
              <a:t>from the EU budget</a:t>
            </a:r>
          </a:p>
          <a:p>
            <a:endParaRPr lang="en-IE" dirty="0" smtClean="0"/>
          </a:p>
          <a:p>
            <a:endParaRPr lang="en-IE" dirty="0"/>
          </a:p>
        </p:txBody>
      </p:sp>
    </p:spTree>
    <p:extLst>
      <p:ext uri="{BB962C8B-B14F-4D97-AF65-F5344CB8AC3E}">
        <p14:creationId xmlns:p14="http://schemas.microsoft.com/office/powerpoint/2010/main" val="14523526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What about Ireland? </a:t>
            </a:r>
            <a:endParaRPr lang="en-IE" dirty="0"/>
          </a:p>
        </p:txBody>
      </p:sp>
      <p:sp>
        <p:nvSpPr>
          <p:cNvPr id="3" name="Content Placeholder 2"/>
          <p:cNvSpPr>
            <a:spLocks noGrp="1"/>
          </p:cNvSpPr>
          <p:nvPr>
            <p:ph idx="1"/>
          </p:nvPr>
        </p:nvSpPr>
        <p:spPr/>
        <p:txBody>
          <a:bodyPr>
            <a:normAutofit fontScale="77500" lnSpcReduction="20000"/>
          </a:bodyPr>
          <a:lstStyle/>
          <a:p>
            <a:endParaRPr lang="en-IE" sz="2400" dirty="0" smtClean="0"/>
          </a:p>
          <a:p>
            <a:r>
              <a:rPr lang="en-IE" dirty="0" smtClean="0"/>
              <a:t>Some Member States contribute more money than they receive back in funding each year: </a:t>
            </a:r>
            <a:r>
              <a:rPr lang="en-IE" dirty="0" smtClean="0">
                <a:solidFill>
                  <a:srgbClr val="FF0000"/>
                </a:solidFill>
              </a:rPr>
              <a:t>net contributors </a:t>
            </a:r>
          </a:p>
          <a:p>
            <a:r>
              <a:rPr lang="en-IE" dirty="0" smtClean="0"/>
              <a:t>Some receive more than they pay: </a:t>
            </a:r>
            <a:r>
              <a:rPr lang="en-IE" dirty="0" smtClean="0">
                <a:solidFill>
                  <a:srgbClr val="FF0000"/>
                </a:solidFill>
              </a:rPr>
              <a:t>net recipients </a:t>
            </a:r>
          </a:p>
          <a:p>
            <a:r>
              <a:rPr lang="en-IE" b="1" dirty="0" smtClean="0">
                <a:solidFill>
                  <a:srgbClr val="FF0000"/>
                </a:solidFill>
              </a:rPr>
              <a:t>Ireland</a:t>
            </a:r>
            <a:r>
              <a:rPr lang="en-IE" b="1" dirty="0" smtClean="0"/>
              <a:t> </a:t>
            </a:r>
            <a:r>
              <a:rPr lang="en-IE" dirty="0" smtClean="0"/>
              <a:t>has been a net recipient since it joined in 1973 </a:t>
            </a:r>
          </a:p>
          <a:p>
            <a:r>
              <a:rPr lang="en-IE" dirty="0" smtClean="0"/>
              <a:t>1973 to 2011: Ireland received €67 billion in EU funding  and contributed €25 billion = </a:t>
            </a:r>
            <a:r>
              <a:rPr lang="en-IE" dirty="0" smtClean="0">
                <a:solidFill>
                  <a:srgbClr val="FF0000"/>
                </a:solidFill>
              </a:rPr>
              <a:t>net recipient of €42 billion </a:t>
            </a:r>
          </a:p>
          <a:p>
            <a:r>
              <a:rPr lang="en-IE" dirty="0" smtClean="0"/>
              <a:t>EU funding for: </a:t>
            </a:r>
            <a:endParaRPr lang="en-IE" dirty="0" smtClean="0"/>
          </a:p>
          <a:p>
            <a:pPr lvl="1"/>
            <a:r>
              <a:rPr lang="en-IE" sz="2200" dirty="0" smtClean="0"/>
              <a:t>Common </a:t>
            </a:r>
            <a:r>
              <a:rPr lang="en-IE" sz="2200" dirty="0" smtClean="0"/>
              <a:t>Agricultural policy </a:t>
            </a:r>
          </a:p>
          <a:p>
            <a:pPr lvl="1"/>
            <a:r>
              <a:rPr lang="en-IE" sz="2200" dirty="0" smtClean="0"/>
              <a:t>Cohesion and Structural funds for investment in infrastructure and human capital including education and training</a:t>
            </a:r>
          </a:p>
          <a:p>
            <a:pPr lvl="1"/>
            <a:r>
              <a:rPr lang="en-IE" sz="2200" dirty="0" smtClean="0"/>
              <a:t>Fisheries, research</a:t>
            </a:r>
            <a:r>
              <a:rPr lang="en-IE" sz="2200" dirty="0" smtClean="0"/>
              <a:t>, globalisation fund, etc.</a:t>
            </a:r>
          </a:p>
          <a:p>
            <a:pPr lvl="2"/>
            <a:r>
              <a:rPr lang="en-IE" sz="2100" dirty="0"/>
              <a:t>The European Globalisation Adjustment Fund (the EGF) was established in December 2006 to support workers made redundant as a result of major changes in global trade patterns. The purpose of the EGF is to provide relevant supports to redundant workers to assist them back into employment. The scope of the EGF covers education and training programmes, career advice and guidance, and enterprise </a:t>
            </a:r>
            <a:r>
              <a:rPr lang="en-IE" sz="2100" dirty="0" smtClean="0"/>
              <a:t>supports. See more at: </a:t>
            </a:r>
            <a:r>
              <a:rPr lang="en-IE" dirty="0">
                <a:hlinkClick r:id="rId2"/>
              </a:rPr>
              <a:t>http://egf.ie/about-egf/</a:t>
            </a:r>
            <a:endParaRPr lang="en-IE" sz="2100" dirty="0" smtClean="0"/>
          </a:p>
          <a:p>
            <a:pPr lvl="1"/>
            <a:endParaRPr lang="en-IE" sz="2600" dirty="0" smtClean="0"/>
          </a:p>
        </p:txBody>
      </p:sp>
    </p:spTree>
    <p:extLst>
      <p:ext uri="{BB962C8B-B14F-4D97-AF65-F5344CB8AC3E}">
        <p14:creationId xmlns:p14="http://schemas.microsoft.com/office/powerpoint/2010/main" val="29329261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sz="4000" dirty="0" smtClean="0"/>
              <a:t>Impact of EU Membership on Ireland </a:t>
            </a:r>
            <a:endParaRPr lang="en-IE" sz="4000" dirty="0"/>
          </a:p>
        </p:txBody>
      </p:sp>
      <p:sp>
        <p:nvSpPr>
          <p:cNvPr id="3" name="Content Placeholder 2"/>
          <p:cNvSpPr>
            <a:spLocks noGrp="1"/>
          </p:cNvSpPr>
          <p:nvPr>
            <p:ph idx="1"/>
          </p:nvPr>
        </p:nvSpPr>
        <p:spPr/>
        <p:txBody>
          <a:bodyPr/>
          <a:lstStyle/>
          <a:p>
            <a:pPr marL="114300" indent="0">
              <a:buNone/>
            </a:pPr>
            <a:r>
              <a:rPr lang="en-IE" sz="2400" dirty="0">
                <a:hlinkClick r:id="rId2"/>
              </a:rPr>
              <a:t>http://www.eumatters.ie/ireland-and-the-eu.html</a:t>
            </a:r>
            <a:r>
              <a:rPr lang="en-IE" sz="3200" dirty="0"/>
              <a:t>	</a:t>
            </a:r>
          </a:p>
          <a:p>
            <a:pPr marL="114300" indent="0">
              <a:buNone/>
            </a:pPr>
            <a:r>
              <a:rPr lang="en-IE" sz="2400" dirty="0">
                <a:hlinkClick r:id="rId3"/>
              </a:rPr>
              <a:t>http://ec.europa.eu/ireland/ireland_in_the_eu/impact_of_membership_on_ireland/index_en.htm</a:t>
            </a:r>
            <a:endParaRPr lang="en-IE" sz="3200" dirty="0"/>
          </a:p>
          <a:p>
            <a:endParaRPr lang="en-IE" dirty="0" smtClean="0"/>
          </a:p>
          <a:p>
            <a:r>
              <a:rPr lang="en-IE" dirty="0" smtClean="0"/>
              <a:t>“What has the EU ever done for us?” : It’s a matter of opinion….. </a:t>
            </a:r>
          </a:p>
          <a:p>
            <a:r>
              <a:rPr lang="en-IE" dirty="0">
                <a:hlinkClick r:id="rId4"/>
              </a:rPr>
              <a:t>http://</a:t>
            </a:r>
            <a:r>
              <a:rPr lang="en-IE" dirty="0" smtClean="0">
                <a:hlinkClick r:id="rId4"/>
              </a:rPr>
              <a:t>www.independent.ie/opinion/analysis/john-downing-so-what-did-the-european-union-ever-do-for-us-a-heck-of-a-lot-as-it-happens-28952387.html</a:t>
            </a:r>
            <a:endParaRPr lang="en-IE" dirty="0" smtClean="0"/>
          </a:p>
          <a:p>
            <a:r>
              <a:rPr lang="en-IE" dirty="0">
                <a:hlinkClick r:id="rId5"/>
              </a:rPr>
              <a:t>http://www.whathaseuropedone.eu/</a:t>
            </a:r>
            <a:endParaRPr lang="en-IE" dirty="0"/>
          </a:p>
        </p:txBody>
      </p:sp>
    </p:spTree>
    <p:extLst>
      <p:ext uri="{BB962C8B-B14F-4D97-AF65-F5344CB8AC3E}">
        <p14:creationId xmlns:p14="http://schemas.microsoft.com/office/powerpoint/2010/main" val="631586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How the EU is financed (2) </a:t>
            </a:r>
            <a:endParaRPr lang="en-IE" dirty="0"/>
          </a:p>
        </p:txBody>
      </p:sp>
      <p:sp>
        <p:nvSpPr>
          <p:cNvPr id="3" name="Content Placeholder 2"/>
          <p:cNvSpPr>
            <a:spLocks noGrp="1"/>
          </p:cNvSpPr>
          <p:nvPr>
            <p:ph idx="1"/>
          </p:nvPr>
        </p:nvSpPr>
        <p:spPr/>
        <p:txBody>
          <a:bodyPr/>
          <a:lstStyle/>
          <a:p>
            <a:r>
              <a:rPr lang="en-IE" dirty="0" smtClean="0"/>
              <a:t>NB: </a:t>
            </a:r>
            <a:r>
              <a:rPr lang="en-IE" dirty="0"/>
              <a:t>The EU budget only finances projects in policy areas where all EU countries have agreed that, if they join forces at EU level, they can achieve better results at lower costs than if they acted at national level </a:t>
            </a:r>
            <a:endParaRPr lang="en-IE" dirty="0"/>
          </a:p>
          <a:p>
            <a:pPr marL="114300" indent="0">
              <a:buNone/>
            </a:pPr>
            <a:endParaRPr lang="en-IE" dirty="0" smtClean="0"/>
          </a:p>
          <a:p>
            <a:r>
              <a:rPr lang="en-IE" dirty="0" smtClean="0">
                <a:solidFill>
                  <a:srgbClr val="002060"/>
                </a:solidFill>
              </a:rPr>
              <a:t>How is the EU budget funded</a:t>
            </a:r>
            <a:r>
              <a:rPr lang="en-IE" dirty="0" smtClean="0"/>
              <a:t>? </a:t>
            </a:r>
          </a:p>
          <a:p>
            <a:r>
              <a:rPr lang="en-IE" dirty="0" smtClean="0">
                <a:solidFill>
                  <a:srgbClr val="FF0000"/>
                </a:solidFill>
              </a:rPr>
              <a:t>3 main sources</a:t>
            </a:r>
            <a:r>
              <a:rPr lang="en-IE" dirty="0" smtClean="0"/>
              <a:t>: </a:t>
            </a:r>
          </a:p>
          <a:p>
            <a:pPr lvl="1"/>
            <a:r>
              <a:rPr lang="en-IE" dirty="0" smtClean="0"/>
              <a:t>Member State contributions, based on a percentage of their national income </a:t>
            </a:r>
          </a:p>
          <a:p>
            <a:pPr lvl="1"/>
            <a:r>
              <a:rPr lang="en-IE" dirty="0" smtClean="0"/>
              <a:t>Import duties on goods entering from outside the EU </a:t>
            </a:r>
          </a:p>
          <a:p>
            <a:pPr lvl="1"/>
            <a:r>
              <a:rPr lang="en-IE" dirty="0" smtClean="0"/>
              <a:t>A percentage of each Member State’s national VAT rate </a:t>
            </a:r>
            <a:endParaRPr lang="en-IE" dirty="0"/>
          </a:p>
        </p:txBody>
      </p:sp>
    </p:spTree>
    <p:extLst>
      <p:ext uri="{BB962C8B-B14F-4D97-AF65-F5344CB8AC3E}">
        <p14:creationId xmlns:p14="http://schemas.microsoft.com/office/powerpoint/2010/main" val="37271370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How is the EU budget spent? </a:t>
            </a:r>
            <a:endParaRPr lang="en-IE" dirty="0"/>
          </a:p>
        </p:txBody>
      </p:sp>
      <p:sp>
        <p:nvSpPr>
          <p:cNvPr id="3" name="Content Placeholder 2"/>
          <p:cNvSpPr>
            <a:spLocks noGrp="1"/>
          </p:cNvSpPr>
          <p:nvPr>
            <p:ph idx="1"/>
          </p:nvPr>
        </p:nvSpPr>
        <p:spPr/>
        <p:txBody>
          <a:bodyPr>
            <a:normAutofit lnSpcReduction="10000"/>
          </a:bodyPr>
          <a:lstStyle/>
          <a:p>
            <a:r>
              <a:rPr lang="en-IE" dirty="0"/>
              <a:t>B</a:t>
            </a:r>
            <a:r>
              <a:rPr lang="en-IE" dirty="0" smtClean="0"/>
              <a:t>udget agreed annually </a:t>
            </a:r>
          </a:p>
          <a:p>
            <a:r>
              <a:rPr lang="en-IE" dirty="0" smtClean="0"/>
              <a:t>2011 budget totalled €141.9 billion </a:t>
            </a:r>
          </a:p>
          <a:p>
            <a:r>
              <a:rPr lang="en-IE" dirty="0" smtClean="0"/>
              <a:t>Long-term </a:t>
            </a:r>
            <a:r>
              <a:rPr lang="en-IE" dirty="0"/>
              <a:t>strategic approach to budget planning: the “</a:t>
            </a:r>
            <a:r>
              <a:rPr lang="en-IE" dirty="0">
                <a:solidFill>
                  <a:srgbClr val="FF0000"/>
                </a:solidFill>
              </a:rPr>
              <a:t>financial framework</a:t>
            </a:r>
            <a:r>
              <a:rPr lang="en-IE" dirty="0"/>
              <a:t>” </a:t>
            </a:r>
            <a:endParaRPr lang="en-IE" dirty="0" smtClean="0"/>
          </a:p>
          <a:p>
            <a:r>
              <a:rPr lang="en-IE" dirty="0" smtClean="0"/>
              <a:t>7 year financial framework expires at end of 2013</a:t>
            </a:r>
          </a:p>
          <a:p>
            <a:r>
              <a:rPr lang="en-IE" dirty="0" smtClean="0"/>
              <a:t>New Multiannual Financial Framework (</a:t>
            </a:r>
            <a:r>
              <a:rPr lang="en-IE" dirty="0" smtClean="0">
                <a:solidFill>
                  <a:srgbClr val="FF0000"/>
                </a:solidFill>
              </a:rPr>
              <a:t>MFF</a:t>
            </a:r>
            <a:r>
              <a:rPr lang="en-IE" dirty="0" smtClean="0"/>
              <a:t>):  2014 – 2020  </a:t>
            </a:r>
          </a:p>
          <a:p>
            <a:r>
              <a:rPr lang="en-IE" b="1" dirty="0" smtClean="0">
                <a:solidFill>
                  <a:srgbClr val="002060"/>
                </a:solidFill>
              </a:rPr>
              <a:t>6main areas of budget expenditure </a:t>
            </a:r>
          </a:p>
          <a:p>
            <a:pPr lvl="1"/>
            <a:r>
              <a:rPr lang="en-IE" dirty="0" smtClean="0"/>
              <a:t>Sustainable growth </a:t>
            </a:r>
          </a:p>
          <a:p>
            <a:pPr lvl="1"/>
            <a:r>
              <a:rPr lang="en-IE" dirty="0" smtClean="0"/>
              <a:t>Preservation and management of natural resources </a:t>
            </a:r>
          </a:p>
          <a:p>
            <a:pPr lvl="1"/>
            <a:r>
              <a:rPr lang="en-IE" dirty="0" smtClean="0"/>
              <a:t>Citizenship, freedom, security and justice </a:t>
            </a:r>
          </a:p>
          <a:p>
            <a:pPr lvl="1"/>
            <a:r>
              <a:rPr lang="en-IE" dirty="0" smtClean="0"/>
              <a:t>The EU as a global player </a:t>
            </a:r>
          </a:p>
          <a:p>
            <a:pPr lvl="1"/>
            <a:r>
              <a:rPr lang="en-IE" dirty="0" smtClean="0"/>
              <a:t>Administration </a:t>
            </a:r>
          </a:p>
          <a:p>
            <a:pPr lvl="1"/>
            <a:r>
              <a:rPr lang="en-IE" dirty="0" smtClean="0"/>
              <a:t>Compensations </a:t>
            </a:r>
            <a:endParaRPr lang="en-IE" dirty="0"/>
          </a:p>
        </p:txBody>
      </p:sp>
    </p:spTree>
    <p:extLst>
      <p:ext uri="{BB962C8B-B14F-4D97-AF65-F5344CB8AC3E}">
        <p14:creationId xmlns:p14="http://schemas.microsoft.com/office/powerpoint/2010/main" val="246082559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fade">
                                      <p:cBhvr>
                                        <p:cTn id="35" dur="2000"/>
                                        <p:tgtEl>
                                          <p:spTgt spid="3">
                                            <p:txEl>
                                              <p:pRg st="6" end="6"/>
                                            </p:txEl>
                                          </p:spTgt>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3">
                                            <p:txEl>
                                              <p:pRg st="7" end="7"/>
                                            </p:txEl>
                                          </p:spTgt>
                                        </p:tgtEl>
                                        <p:attrNameLst>
                                          <p:attrName>style.visibility</p:attrName>
                                        </p:attrNameLst>
                                      </p:cBhvr>
                                      <p:to>
                                        <p:strVal val="visible"/>
                                      </p:to>
                                    </p:set>
                                    <p:animEffect transition="in" filter="fade">
                                      <p:cBhvr>
                                        <p:cTn id="38" dur="2000"/>
                                        <p:tgtEl>
                                          <p:spTgt spid="3">
                                            <p:txEl>
                                              <p:pRg st="7" end="7"/>
                                            </p:txEl>
                                          </p:spTgt>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3">
                                            <p:txEl>
                                              <p:pRg st="8" end="8"/>
                                            </p:txEl>
                                          </p:spTgt>
                                        </p:tgtEl>
                                        <p:attrNameLst>
                                          <p:attrName>style.visibility</p:attrName>
                                        </p:attrNameLst>
                                      </p:cBhvr>
                                      <p:to>
                                        <p:strVal val="visible"/>
                                      </p:to>
                                    </p:set>
                                    <p:animEffect transition="in" filter="fade">
                                      <p:cBhvr>
                                        <p:cTn id="41" dur="2000"/>
                                        <p:tgtEl>
                                          <p:spTgt spid="3">
                                            <p:txEl>
                                              <p:pRg st="8" end="8"/>
                                            </p:txEl>
                                          </p:spTgt>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3">
                                            <p:txEl>
                                              <p:pRg st="9" end="9"/>
                                            </p:txEl>
                                          </p:spTgt>
                                        </p:tgtEl>
                                        <p:attrNameLst>
                                          <p:attrName>style.visibility</p:attrName>
                                        </p:attrNameLst>
                                      </p:cBhvr>
                                      <p:to>
                                        <p:strVal val="visible"/>
                                      </p:to>
                                    </p:set>
                                    <p:animEffect transition="in" filter="fade">
                                      <p:cBhvr>
                                        <p:cTn id="44" dur="2000"/>
                                        <p:tgtEl>
                                          <p:spTgt spid="3">
                                            <p:txEl>
                                              <p:pRg st="9" end="9"/>
                                            </p:txEl>
                                          </p:spTgt>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animEffect transition="in" filter="fade">
                                      <p:cBhvr>
                                        <p:cTn id="47" dur="2000"/>
                                        <p:tgtEl>
                                          <p:spTgt spid="3">
                                            <p:txEl>
                                              <p:pRg st="10" end="10"/>
                                            </p:txEl>
                                          </p:spTgt>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3">
                                            <p:txEl>
                                              <p:pRg st="11" end="11"/>
                                            </p:txEl>
                                          </p:spTgt>
                                        </p:tgtEl>
                                        <p:attrNameLst>
                                          <p:attrName>style.visibility</p:attrName>
                                        </p:attrNameLst>
                                      </p:cBhvr>
                                      <p:to>
                                        <p:strVal val="visible"/>
                                      </p:to>
                                    </p:set>
                                    <p:animEffect transition="in" filter="fade">
                                      <p:cBhvr>
                                        <p:cTn id="50" dur="20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EU Budget </a:t>
            </a:r>
            <a:endParaRPr lang="en-IE"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043316717"/>
              </p:ext>
            </p:extLst>
          </p:nvPr>
        </p:nvGraphicFramePr>
        <p:xfrm>
          <a:off x="457200" y="1600200"/>
          <a:ext cx="7620000" cy="480060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827584" y="6453336"/>
            <a:ext cx="3090205" cy="369332"/>
          </a:xfrm>
          <a:prstGeom prst="rect">
            <a:avLst/>
          </a:prstGeom>
          <a:noFill/>
        </p:spPr>
        <p:txBody>
          <a:bodyPr wrap="none" rtlCol="0">
            <a:spAutoFit/>
          </a:bodyPr>
          <a:lstStyle/>
          <a:p>
            <a:r>
              <a:rPr lang="en-IE" dirty="0" smtClean="0"/>
              <a:t>Source: European Commission </a:t>
            </a:r>
            <a:endParaRPr lang="en-IE" dirty="0"/>
          </a:p>
        </p:txBody>
      </p:sp>
    </p:spTree>
    <p:extLst>
      <p:ext uri="{BB962C8B-B14F-4D97-AF65-F5344CB8AC3E}">
        <p14:creationId xmlns:p14="http://schemas.microsoft.com/office/powerpoint/2010/main" val="146446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Expenditure </a:t>
            </a:r>
            <a:endParaRPr lang="en-IE" dirty="0"/>
          </a:p>
        </p:txBody>
      </p:sp>
      <p:sp>
        <p:nvSpPr>
          <p:cNvPr id="3" name="Content Placeholder 2"/>
          <p:cNvSpPr>
            <a:spLocks noGrp="1"/>
          </p:cNvSpPr>
          <p:nvPr>
            <p:ph idx="1"/>
          </p:nvPr>
        </p:nvSpPr>
        <p:spPr/>
        <p:txBody>
          <a:bodyPr>
            <a:normAutofit/>
          </a:bodyPr>
          <a:lstStyle/>
          <a:p>
            <a:r>
              <a:rPr lang="en-IE" dirty="0" smtClean="0">
                <a:solidFill>
                  <a:srgbClr val="FF0000"/>
                </a:solidFill>
              </a:rPr>
              <a:t>Sustainable growth </a:t>
            </a:r>
          </a:p>
          <a:p>
            <a:pPr lvl="1"/>
            <a:r>
              <a:rPr lang="en-IE" dirty="0" smtClean="0"/>
              <a:t>Promoting growth and employment through increased competitiveness and cohesion: research and innovation, education and training, social policy, economic integration, inter-regional cooperation and convergence of the least developed EU countries and regions </a:t>
            </a:r>
          </a:p>
          <a:p>
            <a:r>
              <a:rPr lang="en-IE" dirty="0" smtClean="0">
                <a:solidFill>
                  <a:srgbClr val="FF0000"/>
                </a:solidFill>
              </a:rPr>
              <a:t>Preservation and management of natural resources</a:t>
            </a:r>
          </a:p>
          <a:p>
            <a:pPr lvl="1"/>
            <a:r>
              <a:rPr lang="en-IE" dirty="0" smtClean="0"/>
              <a:t>Common Agricultural and Fisheries policies and environmental measures </a:t>
            </a:r>
          </a:p>
          <a:p>
            <a:r>
              <a:rPr lang="en-IE" dirty="0" smtClean="0">
                <a:solidFill>
                  <a:srgbClr val="FF0000"/>
                </a:solidFill>
              </a:rPr>
              <a:t>Citizenship, freedom, security and justice</a:t>
            </a:r>
          </a:p>
          <a:p>
            <a:pPr lvl="1"/>
            <a:r>
              <a:rPr lang="en-IE" dirty="0" smtClean="0"/>
              <a:t>Justice and home affairs, border protection, immigration and asylum policy, public health, consumer protection, youth, and information and dialogue with citizens  </a:t>
            </a:r>
          </a:p>
        </p:txBody>
      </p:sp>
    </p:spTree>
    <p:extLst>
      <p:ext uri="{BB962C8B-B14F-4D97-AF65-F5344CB8AC3E}">
        <p14:creationId xmlns:p14="http://schemas.microsoft.com/office/powerpoint/2010/main" val="30395322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Expenditure (2) </a:t>
            </a:r>
            <a:endParaRPr lang="en-IE" dirty="0"/>
          </a:p>
        </p:txBody>
      </p:sp>
      <p:sp>
        <p:nvSpPr>
          <p:cNvPr id="3" name="Content Placeholder 2"/>
          <p:cNvSpPr>
            <a:spLocks noGrp="1"/>
          </p:cNvSpPr>
          <p:nvPr>
            <p:ph idx="1"/>
          </p:nvPr>
        </p:nvSpPr>
        <p:spPr/>
        <p:txBody>
          <a:bodyPr>
            <a:normAutofit/>
          </a:bodyPr>
          <a:lstStyle/>
          <a:p>
            <a:r>
              <a:rPr lang="en-IE" dirty="0" smtClean="0">
                <a:solidFill>
                  <a:srgbClr val="FF0000"/>
                </a:solidFill>
              </a:rPr>
              <a:t>The EU as a global player </a:t>
            </a:r>
          </a:p>
          <a:p>
            <a:pPr lvl="1"/>
            <a:r>
              <a:rPr lang="en-IE" dirty="0" smtClean="0"/>
              <a:t>External Action (foreign policy) by the EU </a:t>
            </a:r>
          </a:p>
          <a:p>
            <a:r>
              <a:rPr lang="en-IE" dirty="0" smtClean="0">
                <a:solidFill>
                  <a:srgbClr val="FF0000"/>
                </a:solidFill>
              </a:rPr>
              <a:t>Administration </a:t>
            </a:r>
          </a:p>
          <a:p>
            <a:pPr lvl="1"/>
            <a:r>
              <a:rPr lang="en-IE" dirty="0" smtClean="0"/>
              <a:t>Administrative expenditure of all the European Institutions, pensions and the “European Schools” </a:t>
            </a:r>
            <a:r>
              <a:rPr lang="en-IE" dirty="0" smtClean="0">
                <a:solidFill>
                  <a:srgbClr val="FF0000"/>
                </a:solidFill>
              </a:rPr>
              <a:t>*</a:t>
            </a:r>
          </a:p>
          <a:p>
            <a:pPr lvl="1"/>
            <a:r>
              <a:rPr lang="en-IE" dirty="0">
                <a:solidFill>
                  <a:srgbClr val="FF0000"/>
                </a:solidFill>
              </a:rPr>
              <a:t>*</a:t>
            </a:r>
            <a:r>
              <a:rPr lang="en-IE" dirty="0"/>
              <a:t>: 14 European Schools in 7 countries: Belgium, Netherlands, Germany, Italy, UK, Spain and Luxembourg  with 24,000 pupils </a:t>
            </a:r>
          </a:p>
          <a:p>
            <a:pPr lvl="1"/>
            <a:r>
              <a:rPr lang="en-IE" dirty="0"/>
              <a:t>Multilingual and multicultural education  for all levels </a:t>
            </a:r>
          </a:p>
          <a:p>
            <a:pPr lvl="1"/>
            <a:r>
              <a:rPr lang="en-IE" dirty="0"/>
              <a:t>Jointly controlled by governments of the Member States </a:t>
            </a:r>
            <a:endParaRPr lang="en-IE" dirty="0" smtClean="0">
              <a:solidFill>
                <a:srgbClr val="FF0000"/>
              </a:solidFill>
            </a:endParaRPr>
          </a:p>
          <a:p>
            <a:r>
              <a:rPr lang="en-IE" dirty="0" smtClean="0">
                <a:solidFill>
                  <a:srgbClr val="FF0000"/>
                </a:solidFill>
              </a:rPr>
              <a:t>Compensations</a:t>
            </a:r>
          </a:p>
          <a:p>
            <a:pPr lvl="1"/>
            <a:r>
              <a:rPr lang="en-IE" dirty="0" smtClean="0"/>
              <a:t>Temporary heading which includes compensatory payments relating to the latest expansion of the EU </a:t>
            </a:r>
          </a:p>
          <a:p>
            <a:pPr lvl="1"/>
            <a:endParaRPr lang="en-IE" dirty="0"/>
          </a:p>
          <a:p>
            <a:pPr marL="411480" lvl="1" indent="0">
              <a:buNone/>
            </a:pPr>
            <a:endParaRPr lang="en-IE" dirty="0" smtClean="0"/>
          </a:p>
          <a:p>
            <a:pPr marL="411480" lvl="1" indent="0">
              <a:buNone/>
            </a:pPr>
            <a:endParaRPr lang="en-IE" dirty="0"/>
          </a:p>
        </p:txBody>
      </p:sp>
    </p:spTree>
    <p:extLst>
      <p:ext uri="{BB962C8B-B14F-4D97-AF65-F5344CB8AC3E}">
        <p14:creationId xmlns:p14="http://schemas.microsoft.com/office/powerpoint/2010/main" val="32172551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EU Budget :who is involved? </a:t>
            </a:r>
            <a:endParaRPr lang="en-IE"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226227172"/>
              </p:ext>
            </p:extLst>
          </p:nvPr>
        </p:nvGraphicFramePr>
        <p:xfrm>
          <a:off x="457200" y="1600200"/>
          <a:ext cx="6779096"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539552" y="1712802"/>
            <a:ext cx="7868501" cy="954107"/>
          </a:xfrm>
          <a:prstGeom prst="rect">
            <a:avLst/>
          </a:prstGeom>
          <a:noFill/>
        </p:spPr>
        <p:txBody>
          <a:bodyPr wrap="none" rtlCol="0">
            <a:spAutoFit/>
          </a:bodyPr>
          <a:lstStyle/>
          <a:p>
            <a:r>
              <a:rPr lang="en-IE" sz="2800" b="1" dirty="0" smtClean="0">
                <a:solidFill>
                  <a:srgbClr val="FF0000"/>
                </a:solidFill>
              </a:rPr>
              <a:t>Drafting</a:t>
            </a:r>
            <a:r>
              <a:rPr lang="en-IE" sz="2800" dirty="0" smtClean="0"/>
              <a:t>: </a:t>
            </a:r>
          </a:p>
          <a:p>
            <a:r>
              <a:rPr lang="en-IE" sz="2800" dirty="0" smtClean="0"/>
              <a:t>Commission drafts, Council and Parliament approve  </a:t>
            </a:r>
            <a:endParaRPr lang="en-IE" sz="2800" dirty="0"/>
          </a:p>
        </p:txBody>
      </p:sp>
      <p:sp>
        <p:nvSpPr>
          <p:cNvPr id="6" name="TextBox 5"/>
          <p:cNvSpPr txBox="1"/>
          <p:nvPr/>
        </p:nvSpPr>
        <p:spPr>
          <a:xfrm>
            <a:off x="507903" y="5271591"/>
            <a:ext cx="7491410" cy="461665"/>
          </a:xfrm>
          <a:prstGeom prst="rect">
            <a:avLst/>
          </a:prstGeom>
          <a:noFill/>
        </p:spPr>
        <p:txBody>
          <a:bodyPr wrap="none" rtlCol="0">
            <a:spAutoFit/>
          </a:bodyPr>
          <a:lstStyle/>
          <a:p>
            <a:r>
              <a:rPr lang="en-IE" sz="2400" dirty="0" smtClean="0"/>
              <a:t>Parliament ultimately responsible for adopting the budget </a:t>
            </a:r>
            <a:endParaRPr lang="en-IE" sz="2400" dirty="0"/>
          </a:p>
        </p:txBody>
      </p:sp>
    </p:spTree>
    <p:extLst>
      <p:ext uri="{BB962C8B-B14F-4D97-AF65-F5344CB8AC3E}">
        <p14:creationId xmlns:p14="http://schemas.microsoft.com/office/powerpoint/2010/main" val="12216216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EU Budget: who is involved? </a:t>
            </a:r>
            <a:endParaRPr lang="en-IE"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711091284"/>
              </p:ext>
            </p:extLst>
          </p:nvPr>
        </p:nvGraphicFramePr>
        <p:xfrm>
          <a:off x="457200" y="1600200"/>
          <a:ext cx="762000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539552" y="1700808"/>
            <a:ext cx="6313460" cy="954107"/>
          </a:xfrm>
          <a:prstGeom prst="rect">
            <a:avLst/>
          </a:prstGeom>
          <a:noFill/>
        </p:spPr>
        <p:txBody>
          <a:bodyPr wrap="none" rtlCol="0">
            <a:spAutoFit/>
          </a:bodyPr>
          <a:lstStyle/>
          <a:p>
            <a:r>
              <a:rPr lang="en-IE" sz="2800" b="1" dirty="0" smtClean="0">
                <a:solidFill>
                  <a:srgbClr val="FF0000"/>
                </a:solidFill>
              </a:rPr>
              <a:t>Managing</a:t>
            </a:r>
            <a:r>
              <a:rPr lang="en-IE" sz="2800" dirty="0" smtClean="0"/>
              <a:t>:  Commission is responsible for </a:t>
            </a:r>
          </a:p>
          <a:p>
            <a:r>
              <a:rPr lang="en-IE" sz="2800" dirty="0"/>
              <a:t>i</a:t>
            </a:r>
            <a:r>
              <a:rPr lang="en-IE" sz="2800" dirty="0" smtClean="0"/>
              <a:t>mplementing the budget  </a:t>
            </a:r>
            <a:endParaRPr lang="en-IE" sz="2800" dirty="0"/>
          </a:p>
        </p:txBody>
      </p:sp>
      <p:sp>
        <p:nvSpPr>
          <p:cNvPr id="6" name="TextBox 5"/>
          <p:cNvSpPr txBox="1"/>
          <p:nvPr/>
        </p:nvSpPr>
        <p:spPr>
          <a:xfrm>
            <a:off x="467544" y="5301208"/>
            <a:ext cx="7965579" cy="1200329"/>
          </a:xfrm>
          <a:prstGeom prst="rect">
            <a:avLst/>
          </a:prstGeom>
          <a:noFill/>
        </p:spPr>
        <p:txBody>
          <a:bodyPr wrap="none" rtlCol="0">
            <a:spAutoFit/>
          </a:bodyPr>
          <a:lstStyle/>
          <a:p>
            <a:r>
              <a:rPr lang="en-IE" sz="2400" dirty="0" smtClean="0"/>
              <a:t>75% of budget distributed directly to Member States  who are </a:t>
            </a:r>
          </a:p>
          <a:p>
            <a:r>
              <a:rPr lang="en-IE" sz="2400" dirty="0" smtClean="0"/>
              <a:t>responsible for allocating funds. Member States report back </a:t>
            </a:r>
          </a:p>
          <a:p>
            <a:r>
              <a:rPr lang="en-IE" sz="2400" dirty="0" smtClean="0"/>
              <a:t>to Commission on how money was spent</a:t>
            </a:r>
            <a:r>
              <a:rPr lang="en-IE" dirty="0" smtClean="0"/>
              <a:t>. </a:t>
            </a:r>
            <a:endParaRPr lang="en-IE" dirty="0"/>
          </a:p>
        </p:txBody>
      </p:sp>
    </p:spTree>
    <p:extLst>
      <p:ext uri="{BB962C8B-B14F-4D97-AF65-F5344CB8AC3E}">
        <p14:creationId xmlns:p14="http://schemas.microsoft.com/office/powerpoint/2010/main" val="41319713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EU Budget: who is involved?</a:t>
            </a:r>
            <a:endParaRPr lang="en-IE" dirty="0"/>
          </a:p>
        </p:txBody>
      </p:sp>
      <p:sp>
        <p:nvSpPr>
          <p:cNvPr id="3" name="Content Placeholder 2"/>
          <p:cNvSpPr>
            <a:spLocks noGrp="1"/>
          </p:cNvSpPr>
          <p:nvPr>
            <p:ph idx="1"/>
          </p:nvPr>
        </p:nvSpPr>
        <p:spPr/>
        <p:txBody>
          <a:bodyPr/>
          <a:lstStyle/>
          <a:p>
            <a:r>
              <a:rPr lang="en-IE" sz="2800" b="1" dirty="0" smtClean="0">
                <a:solidFill>
                  <a:srgbClr val="FF0000"/>
                </a:solidFill>
              </a:rPr>
              <a:t>Accounting</a:t>
            </a:r>
            <a:r>
              <a:rPr lang="en-IE" sz="2800" dirty="0" smtClean="0"/>
              <a:t>: Expenditure is audited by Commission </a:t>
            </a:r>
            <a:endParaRPr lang="en-IE" sz="2800" dirty="0"/>
          </a:p>
        </p:txBody>
      </p:sp>
      <p:graphicFrame>
        <p:nvGraphicFramePr>
          <p:cNvPr id="4" name="Diagram 3"/>
          <p:cNvGraphicFramePr/>
          <p:nvPr>
            <p:extLst>
              <p:ext uri="{D42A27DB-BD31-4B8C-83A1-F6EECF244321}">
                <p14:modId xmlns:p14="http://schemas.microsoft.com/office/powerpoint/2010/main" val="99691010"/>
              </p:ext>
            </p:extLst>
          </p:nvPr>
        </p:nvGraphicFramePr>
        <p:xfrm>
          <a:off x="899592" y="1556792"/>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539552" y="5301208"/>
            <a:ext cx="6596934" cy="830997"/>
          </a:xfrm>
          <a:prstGeom prst="rect">
            <a:avLst/>
          </a:prstGeom>
          <a:noFill/>
        </p:spPr>
        <p:txBody>
          <a:bodyPr wrap="none" rtlCol="0">
            <a:spAutoFit/>
          </a:bodyPr>
          <a:lstStyle/>
          <a:p>
            <a:r>
              <a:rPr lang="en-IE" sz="2400" dirty="0" smtClean="0"/>
              <a:t>Commission is accountable to Court of Auditors for </a:t>
            </a:r>
          </a:p>
          <a:p>
            <a:r>
              <a:rPr lang="en-IE" sz="2400" dirty="0" smtClean="0"/>
              <a:t>how EU money is spent.</a:t>
            </a:r>
            <a:endParaRPr lang="en-IE" sz="2400" dirty="0"/>
          </a:p>
        </p:txBody>
      </p:sp>
    </p:spTree>
    <p:extLst>
      <p:ext uri="{BB962C8B-B14F-4D97-AF65-F5344CB8AC3E}">
        <p14:creationId xmlns:p14="http://schemas.microsoft.com/office/powerpoint/2010/main" val="85764435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148</TotalTime>
  <Words>743</Words>
  <Application>Microsoft Office PowerPoint</Application>
  <PresentationFormat>On-screen Show (4:3)</PresentationFormat>
  <Paragraphs>91</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Adjacency</vt:lpstr>
      <vt:lpstr>How the EU is financed</vt:lpstr>
      <vt:lpstr>How the EU is financed (2) </vt:lpstr>
      <vt:lpstr>How is the EU budget spent? </vt:lpstr>
      <vt:lpstr>EU Budget </vt:lpstr>
      <vt:lpstr>Expenditure </vt:lpstr>
      <vt:lpstr>Expenditure (2) </vt:lpstr>
      <vt:lpstr>EU Budget :who is involved? </vt:lpstr>
      <vt:lpstr>EU Budget: who is involved? </vt:lpstr>
      <vt:lpstr>EU Budget: who is involved?</vt:lpstr>
      <vt:lpstr>What about Ireland? </vt:lpstr>
      <vt:lpstr>Impact of EU Membership on Ireland </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the EU is financed</dc:title>
  <dc:creator>7</dc:creator>
  <cp:lastModifiedBy>sittadmin</cp:lastModifiedBy>
  <cp:revision>21</cp:revision>
  <dcterms:created xsi:type="dcterms:W3CDTF">2013-10-08T16:02:50Z</dcterms:created>
  <dcterms:modified xsi:type="dcterms:W3CDTF">2013-10-10T09:43:16Z</dcterms:modified>
</cp:coreProperties>
</file>