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B30D72-5A2A-4522-B2DB-165E199888D3}" type="datetimeFigureOut">
              <a:rPr lang="en-IE" smtClean="0"/>
              <a:t>24/09/2013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B098C3-EC77-490D-B7F6-A2701F638ED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i="1" dirty="0" smtClean="0">
                <a:latin typeface="Bradley Hand ITC" pitchFamily="66" charset="0"/>
              </a:rPr>
              <a:t>My Life</a:t>
            </a:r>
            <a:endParaRPr lang="en-IE" b="1" i="1" dirty="0"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b="1" dirty="0">
                <a:solidFill>
                  <a:schemeClr val="tx1"/>
                </a:solidFill>
                <a:latin typeface="Bradley Hand ITC" pitchFamily="66" charset="0"/>
              </a:rPr>
              <a:t> </a:t>
            </a:r>
            <a:r>
              <a:rPr lang="en-IE" sz="3600" b="1" dirty="0" smtClean="0">
                <a:solidFill>
                  <a:schemeClr val="tx1"/>
                </a:solidFill>
                <a:latin typeface="Bradley Hand ITC" pitchFamily="66" charset="0"/>
              </a:rPr>
              <a:t>  By: Patrick Obispo</a:t>
            </a:r>
            <a:endParaRPr lang="en-IE" sz="36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1431603" cy="14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9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smtClean="0">
                <a:latin typeface="Bradley Hand ITC" pitchFamily="66" charset="0"/>
              </a:rPr>
              <a:t>About Me…</a:t>
            </a:r>
            <a:endParaRPr lang="en-IE" b="1" i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 dirty="0" smtClean="0">
                <a:latin typeface="Bradley Hand ITC" pitchFamily="66" charset="0"/>
              </a:rPr>
              <a:t>My name is Patrick Obispo.</a:t>
            </a:r>
          </a:p>
          <a:p>
            <a:endParaRPr lang="en-IE" b="1" dirty="0">
              <a:latin typeface="Bradley Hand ITC" pitchFamily="66" charset="0"/>
            </a:endParaRPr>
          </a:p>
          <a:p>
            <a:r>
              <a:rPr lang="en-IE" b="1" dirty="0" smtClean="0">
                <a:latin typeface="Bradley Hand ITC" pitchFamily="66" charset="0"/>
              </a:rPr>
              <a:t>I am 18 years old.</a:t>
            </a:r>
          </a:p>
          <a:p>
            <a:endParaRPr lang="en-IE" b="1" dirty="0">
              <a:latin typeface="Bradley Hand ITC" pitchFamily="66" charset="0"/>
            </a:endParaRPr>
          </a:p>
          <a:p>
            <a:r>
              <a:rPr lang="en-IE" b="1" dirty="0" smtClean="0">
                <a:latin typeface="Bradley Hand ITC" pitchFamily="66" charset="0"/>
              </a:rPr>
              <a:t>I live in James’s St. D8.</a:t>
            </a:r>
          </a:p>
          <a:p>
            <a:endParaRPr lang="en-IE" b="1" dirty="0">
              <a:latin typeface="Bradley Hand ITC" pitchFamily="66" charset="0"/>
            </a:endParaRPr>
          </a:p>
          <a:p>
            <a:r>
              <a:rPr lang="en-IE" b="1" dirty="0" smtClean="0">
                <a:latin typeface="Bradley Hand ITC" pitchFamily="66" charset="0"/>
              </a:rPr>
              <a:t>I went to CBS Secondary School where I completed my Leaving Certificate 2013.</a:t>
            </a:r>
            <a:endParaRPr lang="en-IE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20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i="1" dirty="0" smtClean="0">
                <a:latin typeface="Bradley Hand ITC" pitchFamily="66" charset="0"/>
              </a:rPr>
              <a:t>About Me…</a:t>
            </a:r>
            <a:endParaRPr lang="en-IE" sz="4000" b="1" i="1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 smtClean="0">
                <a:latin typeface="Bradley Hand ITC" pitchFamily="66" charset="0"/>
              </a:rPr>
              <a:t>I was born in Saudi Arabia but I am from the Philippines where I grew up. I went to school there but I continued my studies in Ireland.</a:t>
            </a:r>
          </a:p>
          <a:p>
            <a:endParaRPr lang="en-IE" b="1" dirty="0">
              <a:latin typeface="Bradley Hand ITC" pitchFamily="66" charset="0"/>
            </a:endParaRPr>
          </a:p>
          <a:p>
            <a:r>
              <a:rPr lang="en-IE" b="1" dirty="0" smtClean="0">
                <a:latin typeface="Bradley Hand ITC" pitchFamily="66" charset="0"/>
              </a:rPr>
              <a:t>I moved to Ireland, in 2003, with my sister when I was 7 years old. I’ve been living here for almost 11 years now. </a:t>
            </a:r>
            <a:endParaRPr lang="en-IE" b="1" dirty="0">
              <a:latin typeface="Bradley Hand ITC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512">
            <a:off x="1122593" y="1123490"/>
            <a:ext cx="1490886" cy="993924"/>
          </a:xfrm>
        </p:spPr>
      </p:pic>
      <p:pic>
        <p:nvPicPr>
          <p:cNvPr id="1026" name="Picture 2" descr="http://2.bp.blogspot.com/_dbiQRgavoZw/Swz_exRIYPI/AAAAAAAAA1A/M-0c2BmqlYk/s400/Ireland_flag%5B1%5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422">
            <a:off x="2807225" y="1599188"/>
            <a:ext cx="1438648" cy="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albayan.ae/reda%20potos/ppok%20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78052"/>
            <a:ext cx="1272784" cy="8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16216" y="908720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i="1" u="sng" dirty="0">
                <a:latin typeface="Bradley Hand ITC" pitchFamily="66" charset="0"/>
              </a:rPr>
              <a:t>The Philippines</a:t>
            </a:r>
            <a:endParaRPr lang="en-IE" u="sng" dirty="0">
              <a:latin typeface="Bradley Hand ITC" pitchFamily="66" charset="0"/>
            </a:endParaRPr>
          </a:p>
        </p:txBody>
      </p:sp>
      <p:pic>
        <p:nvPicPr>
          <p:cNvPr id="1030" name="Picture 6" descr="https://encrypted-tbn3.gstatic.com/images?q=tbn:ANd9GcRl0pvhv2fcGHHszVwOi0Ihxz2cxElqfeClKnBFwTLu4Xj0eDG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66" y="1904899"/>
            <a:ext cx="1255136" cy="8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CzBqODV3a-8/T8AarFModKI/AAAAAAAAAwA/m7d1ImIprGo/s320/Palaw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63" y="2266616"/>
            <a:ext cx="1379761" cy="9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05917" y="3554432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i="1" u="sng" dirty="0">
                <a:latin typeface="Bradley Hand ITC" pitchFamily="66" charset="0"/>
              </a:rPr>
              <a:t>Ireland</a:t>
            </a:r>
            <a:endParaRPr lang="en-IE" u="sng" dirty="0">
              <a:latin typeface="Bradley Hand ITC" pitchFamily="66" charset="0"/>
            </a:endParaRPr>
          </a:p>
        </p:txBody>
      </p:sp>
      <p:sp>
        <p:nvSpPr>
          <p:cNvPr id="10" name="AutoShape 10" descr="data:image/jpeg;base64,/9j/4AAQSkZJRgABAQAAAQABAAD/2wCEAAkGBhMSEBQUExQWEhQUFxUXFBcVFBQWFRUXFBUVFRUVFhQYGyYeFxkjGRUVIC8gIycpLCwsFh4xNTAqNScrLCkBCQoKDgwOGg8PGiwdHBwpKSwsKSwpLCkpKSkpKSwpLCksKSkpLCksLCwpKSksLCkpKSkpKSwpLCksLCkpLCkpLP/AABEIAOwAyAMBIgACEQEDEQH/xAAcAAABBQEBAQAAAAAAAAAAAAAEAQIDBQYABwj/xABDEAABAwIEAwUFBgUBBgcAAAABAAIRAyEEEjFBUWFxBQYTIoGRobHB8AcUMkLR4SNSYnLxkhUWF0OCojNTVGOy0uL/xAAaAQADAQEBAQAAAAAAAAAAAAAAAQIDBAUG/8QAJREBAQACAQQBBAMBAAAAAAAAAAECERIDITFRQQQUYbEiQlIT/9oADAMBAAIRAxEAPwD0ghJlU3hpRTXq8nnaDlpTSjPDSOpJ8xcArXp4cn+Cu8JPcKSla9StTBRThThZ3S5tIKacGpGGFICsrauSOgpzXLkinys6E4JuZJmU6G0qRMFRLnS0eykJV0pEGQhJlT4SQnstOYYT8yYUiXkb0lzJCoi9JnRxPkcWhcm5lyek7BsepQ9BtepGuXTcGEyEyuUbeqdBUaXspYEhpJU9gS3oeQ5prkQ7mmOaqmRXFGE4PSQmuKflKdtVODkKCnh6m4qmQlNcohUT5U60re3Ap2ZMTmlFBC9PbUKY5MlPWy3pP4ycKyHCVLjD5URnCQlQLsyXE+SUqMuTTUTc6qYpuSWVyizJU+I2EZTKeGopyVqq9REwMo0JHNG0sLZNpEIpj1y552unDCK/EUspSMeEfXYCEBEK8cuUTljxpahTHjgpHRwXABVLpNm0ErolEFg4Jvh8lXKJ4hyxJlROTkUoaOCfMuAWEoRXhhMNG9kc5S41EJRtDBSJlS0cCLSiwIXPn1f8ujDpe1ZicKWm1woMquarZaVW1DBhV087ZpOeEiFrDsEhaeCm8Tmu8U8Ve6jUDkHguLTwRBrpprJzK+i1PYdIpC9NlaIMJSJ6VPZFqPUZrFT+HwSeAdws5li0uORtOqp2V4Uf3ZOGGKjLjVTlBIxEhD1RJSjDlODSNlE1O8Xd3zHBqUWSxKmpYfilcocxqBShqmdhwkFNRy2qY6MLUgpKXwyl8MpbPSJ7E+lSvKXwynQUrTkTApjimZkhcp0rZ7HIfE0QbpwJ2SOaTsrx7Xacu80HdQ5php81OaLuCacO7gtpl+WNx/CAsC7KOal+7O4LvuruCrlPaON9IC0c02BzU/3V3BccI7+UquU9lxvoPKVSnBv/AJT7lyfLH2XHL0lLFwSNKeWLkdZYXQU02UjWGJQCgp0qLKSlDDujQ2fAT2lMDSnBiSilxShy4NTsqQIKif4iblTS1APzpQ5QOanBvNASuAKYWJGtPFSZUBFkXGqVLCaSEB1OopQVEE8JGdCZUKUqPMnITg4p+ZMBSg8kA+ZC5dKRBqYVeqkbV6rGt72ngf8ASP1Tx3u5H/T+6X/bpf6jD+XpshVCkFULGf74jh7v3TT33aPyk+wKb1+lP7Q9302wqJ4qLCf7/f8At/8Ad+yjd9pQH5G+tT5KPuel7/at16DnS+IV5q/7UXtE5acf9f8A9kI/7XauzafL+G4/F6PuMPj9Km3q4elzFeadnfay51QNqUQQTBLAWkSLeVzjmHqrat9ogH4aLj/c8D5IvWwnmnezb50uZeeP+0t4/wCVTHV7ih632q1AJ8Nh6Zv1U/cYfA29LzJJC8Zxv2117tYym0xrBPxKi7L+2TEMd/FDazYuCAx3UOA+S2l38B7ZKUOC8v8A+NdP/wBO6Y08T/8ACRn23M3wxjlVE+9qYepFwXQCvPsB9sGFqPaw06jC4gAnKQC4gXvpdbJvaVM6PYejmn5oGxrmhIGBCtxbDoQehBTvHT1RuJxZKAhRWS/eCnqluCoSkoM4gpPvJRqjlBhPBcgfvC5PjS5R8+jHEOg2zfh8z+f9XIqLH414oOcKkHgHEnYwJ5FUb6xLaZJgh0TEAZgXTI2JmeinfUzNLTIkg9WkC8dDryC4L0pO7XUkAVe3XmP4jxHM/RRDO8EtIL3TtqEKcK3RxAjWeSRtCllmC7YxsTME8lWsL20zGs7SzAQcxuLyfQj5qGtioBkRfQWj9EPRe38LgLTpwB4jdLXpHUTYeYHe8gyOUKpjJfCh2DxYeIzQRsTEjqi62HdbL5uBGl9QYOt1mM+U6a8Vd9m9pOAiAZ6jr8vYjPG498T2NBqCNrBsyRBGh6396DHaZIg1iL7g/FWv32m6XZTnIuNRNhfgJUHaHY7KrWvbDXuaJ/lc7f1U45T+80MvCrqYt0yHyeSe2s9wiSZGxNx7VAMC9joIg6xx4dQldLSD1K6pJ8ITYSlmdGk2v+6Lo4QDNI30OutkFh64kbGxJ1Ft1oH4nxG6eYcND+v1xUZZ2XQilxIynTYfBQh9kbjKXlBEkQg6TZIGvzW+N7CiaDZIJ6q1bNvX4Kuw9Eg+3loralWa/LIymD0H1KLnojmViIgx0MIrDdrVmxFV46Pd+qAo1BvtM9QVMazQYIkFVv8ACNtNR71YnMD4pO8GC0+kKcd8MV/MP9IVH2FgXV6gYzVoJ4eWb+t1oj3HqnRwA/qM/ABaSxPdLS72VwTLmutoREHjZansvtVtdstcQ4fiaTdv6jms03uI+B/FAPSQrPsjukaNUVPFJibBsAyIg30SujkrQAH+Zcu8PmuUbVp841sMWEeWzW/iieNusgRKZi3PaM0C9hG7ct5nQozE9oCm8MdnqMqZiYADg0kmWk622OkIehj25CHNc4HNkl4ALcvla6AfNprsFx3fp0UDUqvNy0OloJniBfTVA03uBJaI9unNGOrHKwiAQSQZMZSBAg8PNfmo62KAc4taA2ZAkmBY6/WqqTXwlP8AdqjgCNA0Ex/Uf8JDhKkb8Bxtt7wpOzsW68ZW+VxiDB/wnVMXmJIy6a7XNr8RCnd+IFW5k7XCLoUHNLTmEW0InoQhHYky42Em4AFrqXD4gucGwCTpaJ3vdXq6TOy6p0yXEgjUOgals3jmCEuMDmBwmWmHNdoR5htwTsBg3NIcXAgg2BHlLvLp+vBd2th3tosklzWjLMjRxmI/unXgsp3ul3wTEdoHICCCQWkg6wbO1tc39UNi64jb06a+0JhdNGRxyk32KCfVzcv2W2OCKXD1fNB4fMK37NxzpAmIIBtzConi4PxV12EA54JixGYHfjFuHyVZya7lBvaQyipEwDOkDzTp7FnsPX8wV/2/iTlfEkaAxExofisxQ1VdOdjy1tp2vPEnQ3PGERQeBOpjNE31j9UDhphpNxbcG07/ALqw7Bbme4ZQ6+hJBjkiTuQihhMxHma11R7WNBP5nmATazeJ5ojF9iPpuyOhztw3zR6g8VfDsWm9zSWB2WwzZrCZsA6GmeC0WCw41LGdbyet9VtvTNWdx+zPCe91yXNAu3KReTF7rY5439FBSptG1/cpIHsUmeay7xVHkHFKQ3n7kA8VlyhBXJB4djy2pEt8zJDYdLb3mddgqZrvL5qRkbguvzPK6uH067mB3huaCM0Mi7RF53sD7CqzF0JaH5s3mggEk6BwnYWK5p2b0tbDsNJx/CWkAN5HX3hUz2aD2fJWZpMgtY8VPKH6ODg4Ay0yBJHs5oCtw0IP+E4VP7Prw64DhYXm23xR2Krsy2ABtsL9Z/RB4CmC9rXAw8xIMa9fiisRgSKRJeyfK4jM3pa5JdPAeuyV8j4Vjqnv6JcPY5v5bi8JriDYe/VTU2EiLaWBtPETzVfhK4++SR5pBuBMjXT336Iztmq12Da5t5quAuBemBmhuujhdVuBoW2DSPxRMGAdOY+rI/tGmPu7ANJc4EgDzGMwBAuLacllx1ZV77UB2M4GnUa4m99J1i/thQ1cPDtHeyOaTsyoWu2gmDvIIiIR/atcsy5gTMgfl/DHvEwr7zLt8s1WaduaJ7LkEgbuF9SIEgTqlxlMNAgRMHX5bKHCPLSYNjrYmDoOi1u7B4XGPw0seJJkA34gRbks6xhabgjqCvRe5/YZxwLQ5rcjGl732GscDmOhW17U7uUaGGBZgRjzDSX2ylwiTFMkxMmL6xKeF1NU8njuCqknKJuHT7LStX3M7Lq/eCXsqBjmkBwpPcC/MCBMWm5U7O9tSlGTB4egbgxSGs3F5IPX0Ws7J75V6g87WA7gTdvGbieXJVpHKChgXNF2lo/qEFE0bLmBzz5Zk/lgmfXRMe0g29ioh7XDeRz/AFXCpB4oRlW0e5OD+NkATnXByg6Lg76/dATh/Gy5MzrkB4i7tCowluUNILiILiWugSIEfUqtptqDy5RJMlwuDbXLsY9iuMd2lUo4hnm8PMC4kU2EtsW7zMnW+4OyHxVXMxz87g4OgmbulttPLl1Og10XI6GerS1wJ/CZ0yki9458jt1UTKJcbTY3MEwDF4F0mLqESZm/Wx3Kbhqxc4AEg6CLa6jXcSrQvcP2XDc4/iNaJLoIaCLOaSdG6XI36qXtOn/Ec94a1v4gwG2g1Eb36mUDh6z2g5TlAlxMjR+lhqJj2oauHOuSTOrROUEWIA01lRruds0DdVDnH8smdI9Edg4h2ZoeIO8OExBsNiAf0QnhCYj6Kdgq7qdVr2tBLXNJbeDlMkdCtNEvKT4puYA5we5hDoLrMNt9IkIvtVhGHaHEks8o83lAAsQ3Qam3NRYLtcvLi1racuLmgat84kF0CbkegV/3Qp0auIo+I3PTe7+I0tzAmIBAjUOAE8io8K8sTgKGZzsoJIu2LmQQdNVsf+HuPx1NtRtMNa0f8wlk540zC4GVe59mYWkxrvBZTpOBjyMaBpGoA4dVhO+nfLGUg6m1jXTN3TIaPzCDETaTfktd90W67MT2X3Ko0nH/AGhXpta1rhlpue54OXyuJDYgHYHVZfF4fD5z4T6zmg6kMmOQke9OxmIq1vM92bLoCZInUgHmlOCMjS4HL2q4ytaruz3wpYLD1qVNtSr4paR4raeVpaCJgTNjx2RuE77XMYWiMwgENLdBAMTAM8FjxhCDp75HpxRmHDssZREgl0SRYgCdhy5I0Vu2pHbgqHzYSgSbF0VAYiQAAY9yscDSAA8gZcWbMAcpkrO9mOh3muZERotLRO2g+aoou+y8UWkAGJIggXB0twBVlicQB5Iaws/lDTmPNwsNTbkqLDVQJJBmDEaSbJWVvVLS9rDPed/rdKHoRjp/aU81NOfJMhIfCd4koUOOuyUVfnYoAoO+v2XKJlYWnfn8CuSN4125lqVMzScoEZYiQ7gf7gqzCNLqBaT5sxIkkmwFo4wCrV2K8k2cGzzkWsI9bKoNUCoWtEBrh8JXHu+I3oHGUCDxEAz+oQlGnZzuEQr3FtOQuMGG6gWk2IVZhaBIcBG1vYtJlbO6dLPChrqMuBzNywQfxhpnzT7LI5uPYC5pAAJsItJaCMxB6qopV4Fjo64jSRAufXbZS4ms2RF8zQSDqHD5JaUCx9qnAWIHAGDHNEUGDM7lca3EEbcyiO8tENxFrgspOPV7GuPxVYwnMI+PuVTxE0V2ZVy1STaxgTrp8itx3Ar5KoMwaNRrZg2FQw+QI/q33WIx3layRpMxBmLfNaXsLFz45/nqBwnq52u2oWXU9rw8vYHU31ab2CtVyMAOZtMzmc4kHMXAui4jgNV5X3q7FNN7i/EvqXdlFRlVrjHCSRrwJW8w/b1X7y6nTDM9Vjy7Mx7WtNPM6HvLoFpuBeVgu2a5r1XZ62bLIbme618wbLjEXMETK6IytlZxrjzvY63R+BmI1G2a8dOCjdhYvIOujpFjx0U2FMW5a/XRUyoqlQ9noiaOHUFIz8f3RlJxiNtfZuFURoZg2gbR9ayrzDPt9fDdUlKY4+nsReGqEDiDtMRyCZyLodPjH11Th9cUHTxGxPtsf1lTZ9wT9cRumY04Yhudt2mJIvBOzhseaYyrwB+uqgp4gjfrFp9PkbJC88c1+QPSDqPVA2ND9x8CE4GdD9fFCMqcPn7DGh9qmpvH19fNI5UwJC5I6pHGOIv7tVyDeV/d4bZsXkzM5ssz06KtYxrC+pY+Y3MEeYAzfe/BWnbJD3WzAE2IcZDgLEcBFoWdrdm1KfmcARUAguvB4jnHHivP6d593TT+2cazw2tEkkk6W9uns4IDBvh7fy2JkqfFYdzmtzOzTZttDrCBGDtP5dCefDmuiTU0m0UyqPNcSSDtGs7oinUa+NTYtNrNi8+xRU8H5QZEAwbgCJvfUIgYRoqANJAEOlwmDr62+KLiRcfWdVe1xABFNjTlNj4bQ0O9QAgquHJJIsRsOHGyMzEvM8wDFvxe4Qm4sAtDha8GNYOkpwG0cOWPaXDxJNhcnWD66acVb4FpFB9Rp/iNOYN2cGuaSfZKqwWihqTUDjYiwbAIM7yZHpzRnY1SXtEWyVP+4AfGFN8nHueH7x0atA1TSqUg5v8ADLQwB4fYkm8Sbea3Vebdv4Wi1zvDcXOzEuDoiCBc5bWcYW/7v4cYrs2jkik4MDKjsrfyCJEiDaJWB7ZwVXD1HeIGhzwclRsNJFwRkECCLEx0WkZ5KRtK+gEfU8/2RzezzGZozggZi0Tl/uAnL1tKEp+Z2t73gQi6bTETEfUlUy2Wi39PYj2M04cPiFBJpmCLtsZ834YgGduiLoVmkg+VoAuJcc3Iaqkp6dOOYj1ClZM7O6W9oOqbQgmzhGxMgcb2spn0LjQiYnMIk85TM4CeUcuHWxU7I31Ou3uKgY7zcj0MRxjUe1SNjQX4gH3wmE7XAbxtqAOVing8TFtL+3ghSdJJg20HsKexwiG3HAR/8d/RBiAASJs6LGTpx5i3BSh5E3E9bHgeIPtUVOoWkQbiDvA9JkBHY/AuphrngML7iIynpsBGyR6Iyra/rNx1lIhWPjaLXIkD5jRckNvPsQXtc1sWfLpOrTYhubUwNOqg7YplrKeeDkDWktFi0XzwNDcWVwwQMtTKQZka5Z0LSeXRVr6Qc1zCYIJYf+n8J9WkLx+j1tXv4deX8vDMdoWqSwmMwc08I0PIwoKZzARxuiMdh8tjbUR8EJhWmddjPsXpsk9DEAZhMTqJseCt6lIhrHgSMjgY1mI83T5KgpwParr735IHmsdNLj9UqaRnnGYCJJJ65Z+IQQINMxqMs6bH9CrDs/AVq7jlbIjMYEBoAuXH8oE7q77hdzaWOqOpuxGUjVrGOcSGG7g8w0DrJg6KTZHGi8SYFh+60PdLuziMW9raLD+EEvuGAaEl223qvasJ9mPZ1FufwWuLWgl1Z73Ntq9wzZeM7K8wOJw7Kb3YVjajA6C3DtZMi1wCBI+CoIMH2I7D0abDWDGtABDGU2Ne8jzOdLTcm+vFY/vd23QY99JrWOe9hHnaPI8OBJkbOC1PaPbtM0g7EU3URJAbUcAT/VDTpfeF5/3lw+FaZaPPuHSbg/h14HWSnEZVlKrYJkQZuIj3bap1Nv7f4UmMp3kTBgiZB03SBmlum8xr6q2OpRjSHNOYeaBlInzXuHAcALaIc0zOkbiP83Sl8bR8PZxTc45jhw6p7PQihU+p9ysadSbafNUzXmL25j9EbRrTf8XS/oQU0UbQc0HzAxsG2vztb0S1HkxEHkZn3H4KOMwtJHAj90rnD8zfWQCOG0qi2kbmH8xBsRZ1uPH1TAw7S4TaDccYB06JzTP9UXFxmE7/AKpH1Y1BvxIv6goG0tNxiJIIiJFj1B0TqddwMRE3sT6y0i3UKFlbQDT+VwkHoTyUj60GII5QfaHaIVsQx83/AA8xYi24n3pUE5xaAWkgcIuDxaSfckQe2ZfjszbXiDoJI3Cnp4hlQQdRvofLtPRVFWGQQTAAvwkSD7U9jr2tpHAnSRxXzkx9OqZaJ2v2TmpnKZINibmeBdwjfmqNnYtcFxNJwAmZEaj9FqGVCQQ4FoIFvZcFTYvGAUjaDudQZOuvD4Lt6HV7ayVZubjE0+znEAxIvMXiASZjTRaLsnAucAWgODg0aOdqYtk52vGql7u9nDEYumyHeYwfDcGHKBmnMbCY/Y2XqvZfdBtFh8N73lxGVzoDWsBlzQ3LfV1yTpK697TDuysI+jSc0tp1aVRrQaVAF+byE1GMa8hrnWcLGbzFlpO5nYbKQdVYa1NtUf8AgVGtpspX/wDLAHm/qJMyjey+zvzOuARkDgw5S0Rma4C3FA9pY6t4zGHLQFUVGEOqMzl4ALKtPzDM0AXFjpZXIW1xiKdN5a8tLjTzPYBIvEEQLH1Wb7T7VqYeqS59UMOYhrMPTFEuMkecE1DE+YxeNlqsHSLWBrnGoQLuIAzHeANAg8fhGkOzQQ4FpDrgg624ph5P3j78Va7chaGASDYzfWQ7X1E7rJV8RLQNQNBHHWIHJbTvd3ba0mo0gWsGlxnKINjpAhYmuLGDt6QnKy2KwNcFj2ixBkbyDbKeMceqezEkWi+5I1B2I6xfknd3cKTQdUsSHFoANxEXLdwfkm4+i3MMs6AnNqCdRaxVRlae2sTYxyEWvwSAjS/Tf91F4ZEEgEHcG3s2KezmZAE3N+XUe5UCyROwvePjCUYuIJPqCJ4KEP4EQdePouDrG4HOAIvaRpujQWVDtC8zNomP036o4OB0APCNTxETBWfyOF59QBvoDf3Sj+zseZyvME6GZjgZiZ6ppGUnMJsYcLtluX2KdsbBzDuW+Zlt7G/RRPBm297TM/I8iF3i8SRwN/kNfegjmtOhjXVvmaY3iZaURTuIcJ4Ef46KA4g/0knmYI6ga2XB8ghvKxvBmNeHX2pmme0gnpqQfaRvtdcmDGSDPA2l20aEjnvey5TyxUosRgKb7F2VuU6SRA48BqgP9ksiGPLgPwgjTfj70+mMtbLqPLr0J+Ksm0wXNtxvp8F8/O007NTIGzs+paIIjeLxwP6pHYM0rCYOk69I3CLqAh1XzGGuENtluBtHNTZczC0zEMIvcHkU8odx1JpN3EqYajVcKpyVKhDQHnK0Mb5z5jp5mgawd1607st5rUqhxDqbYA8ANpZHiD5Q4jMBefKTovHycxaHAO01udOKKynxWy5zvCyCmHOLgwFxkNnTRdfT+p4zWULT3HC08rTrck3M6/JK/BsdGZrXkEwXNaYnhIssczvjX/hghhzEAktdOv8Actc3EmNl3S7SJQeNJDXZRMbCbyeUqWnUm/6pHVTKZMZ3n7v4l9KaTWE8DrrJy2sTOk7LC9t9z67KZqVKQpgkQS7d18otm3AvwXsv3s5y20AA6cSoe2XZsO8EDTn+qE3F4L3Zw7oeGnKabvLrLnDzOtGsZI69Y7EVLkkyTJI3mfcVdd2Oy2VO069B2Y0zTL4mPO1gc1wjQiSOipe1KYbUcBeCbnWyqVlYY7GtLQHZgW2mxF+R0SNquj+m2ptfcTooaQkHayko0r6mDFptf/CdymKTniDOx1jLInS4TmzcA5idibkRsdIS1KmU2A6nWybTqZrECCCfeue/VYzxD0VtAxuLaHlt9BODpbZrSZ1ygOA4awRrtuhWVSKhA0tubTw9qre3W5ajSCRm1v8A0k+imfU23WhcWsoY/wAvngEcbfW6jPadN1m8I08pA6HWdxxWXw1UvgOM/G4Qleu5jjlJifjv1UX6jO3UExjWYrvCBo1rjuZOmxI1kHdVGI7arPtMdLe/VA4h5zTOonlMKt8QnciAfcpuWWXmq0tHY14gEuJkWmxnmuUbnHwwdZA4cVyjjs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55" y="3929126"/>
            <a:ext cx="1050668" cy="12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3796"/>
            <a:ext cx="983507" cy="14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49" y="4062662"/>
            <a:ext cx="1161480" cy="8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80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54245" y="2447538"/>
            <a:ext cx="3064827" cy="1245696"/>
          </a:xfrm>
        </p:spPr>
        <p:txBody>
          <a:bodyPr>
            <a:normAutofit fontScale="90000"/>
          </a:bodyPr>
          <a:lstStyle/>
          <a:p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 smtClean="0"/>
              <a:t/>
            </a:r>
            <a:br>
              <a:rPr lang="en-IE" sz="1600" dirty="0" smtClean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b="1" u="sng" dirty="0" smtClean="0">
                <a:latin typeface="Bradley Hand ITC" pitchFamily="66" charset="0"/>
              </a:rPr>
              <a:t>SINGING </a:t>
            </a:r>
            <a:r>
              <a:rPr lang="en-IE" sz="1600" b="1" u="sng" dirty="0">
                <a:latin typeface="Bradley Hand ITC" pitchFamily="66" charset="0"/>
              </a:rPr>
              <a:t>AND MUSIC 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b="1" dirty="0">
                <a:latin typeface="Bradley Hand ITC" pitchFamily="66" charset="0"/>
              </a:rPr>
              <a:t>One of my hobbies is to sing. For me singing is the best way to release stress. I inherited this talent from my father who also like singing. I also love to listen to music. I listen to </a:t>
            </a:r>
            <a:r>
              <a:rPr lang="en-IE" sz="1600" b="1" dirty="0" smtClean="0">
                <a:latin typeface="Bradley Hand ITC" pitchFamily="66" charset="0"/>
              </a:rPr>
              <a:t>all genres </a:t>
            </a:r>
            <a:r>
              <a:rPr lang="en-IE" sz="1600" b="1" dirty="0">
                <a:latin typeface="Bradley Hand ITC" pitchFamily="66" charset="0"/>
              </a:rPr>
              <a:t>of music</a:t>
            </a:r>
            <a:r>
              <a:rPr lang="en-IE" b="1" dirty="0">
                <a:latin typeface="Bradley Hand ITC" pitchFamily="66" charset="0"/>
              </a:rPr>
              <a:t>.</a:t>
            </a:r>
            <a:br>
              <a:rPr lang="en-IE" b="1" dirty="0">
                <a:latin typeface="Bradley Hand ITC" pitchFamily="66" charset="0"/>
              </a:rPr>
            </a:b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1600" b="1" u="sng" dirty="0" smtClean="0">
                <a:latin typeface="Bradley Hand ITC" pitchFamily="66" charset="0"/>
              </a:rPr>
              <a:t>READING</a:t>
            </a:r>
          </a:p>
          <a:p>
            <a:pPr marL="0" indent="0">
              <a:buNone/>
            </a:pPr>
            <a:r>
              <a:rPr lang="en-IE" sz="1600" b="1" dirty="0" smtClean="0">
                <a:latin typeface="Bradley Hand ITC" pitchFamily="66" charset="0"/>
              </a:rPr>
              <a:t>I also like to read books. One of my favourite book is “The Fault in our Stars” by  John Green.</a:t>
            </a:r>
          </a:p>
          <a:p>
            <a:pPr marL="0" indent="0">
              <a:buNone/>
            </a:pPr>
            <a:endParaRPr lang="en-IE" sz="1600" b="1" dirty="0">
              <a:latin typeface="Bradley Hand ITC" pitchFamily="66" charset="0"/>
            </a:endParaRPr>
          </a:p>
          <a:p>
            <a:pPr marL="0" indent="0">
              <a:buNone/>
            </a:pPr>
            <a:endParaRPr lang="en-IE" sz="1600" b="1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IE" sz="1600" b="1" dirty="0">
              <a:latin typeface="Bradley Hand ITC" pitchFamily="66" charset="0"/>
            </a:endParaRPr>
          </a:p>
          <a:p>
            <a:pPr marL="0" indent="0">
              <a:buNone/>
            </a:pPr>
            <a:r>
              <a:rPr lang="en-IE" sz="1600" b="1" u="sng" dirty="0" smtClean="0">
                <a:latin typeface="Bradley Hand ITC" pitchFamily="66" charset="0"/>
              </a:rPr>
              <a:t>MOVIES</a:t>
            </a:r>
          </a:p>
          <a:p>
            <a:pPr marL="0" indent="0">
              <a:buNone/>
            </a:pPr>
            <a:r>
              <a:rPr lang="en-IE" sz="1600" b="1" dirty="0" smtClean="0">
                <a:latin typeface="Bradley Hand ITC" pitchFamily="66" charset="0"/>
              </a:rPr>
              <a:t>I love watching movies especially horror movies.</a:t>
            </a:r>
          </a:p>
          <a:p>
            <a:pPr marL="0" indent="0">
              <a:buNone/>
            </a:pPr>
            <a:endParaRPr lang="en-IE" sz="1600" b="1" dirty="0">
              <a:latin typeface="Bradley Hand ITC" pitchFamily="66" charset="0"/>
            </a:endParaRPr>
          </a:p>
          <a:p>
            <a:pPr marL="0" indent="0">
              <a:buNone/>
            </a:pPr>
            <a:endParaRPr lang="en-IE" sz="1600" b="1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US" sz="1600" b="1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1400" b="1" u="sng" dirty="0">
                <a:latin typeface="Bradley Hand ITC" pitchFamily="66" charset="0"/>
              </a:rPr>
              <a:t>DANCING</a:t>
            </a:r>
          </a:p>
          <a:p>
            <a:r>
              <a:rPr lang="en-IE" sz="1400" b="1" dirty="0">
                <a:latin typeface="Bradley Hand ITC" pitchFamily="66" charset="0"/>
              </a:rPr>
              <a:t>I also love to dance. I dance because it’s very enjoyable and fun. </a:t>
            </a:r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31640" y="836712"/>
            <a:ext cx="310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latin typeface="Bradley Hand ITC" pitchFamily="66" charset="0"/>
              </a:rPr>
              <a:t>Hobbies </a:t>
            </a:r>
            <a:r>
              <a:rPr lang="en-US" sz="2400" b="1" i="1" u="sng" dirty="0">
                <a:latin typeface="Bradley Hand ITC" pitchFamily="66" charset="0"/>
              </a:rPr>
              <a:t>and Interest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1100139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36201"/>
            <a:ext cx="353219" cy="35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179863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10716"/>
            <a:ext cx="844028" cy="117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79" y="4497536"/>
            <a:ext cx="1521970" cy="10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932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836712"/>
            <a:ext cx="3200400" cy="3602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i="1" u="sng" dirty="0">
                <a:latin typeface="Bradley Hand ITC" pitchFamily="66" charset="0"/>
              </a:rPr>
              <a:t>Why I chose this course? </a:t>
            </a:r>
            <a:endParaRPr lang="en-IE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r>
              <a:rPr lang="en-IE" sz="2300" b="1" dirty="0" smtClean="0">
                <a:latin typeface="Bradley Hand ITC" pitchFamily="66" charset="0"/>
              </a:rPr>
              <a:t>I chose </a:t>
            </a:r>
            <a:r>
              <a:rPr lang="en-IE" sz="2300" b="1" dirty="0">
                <a:latin typeface="Bradley Hand ITC" pitchFamily="66" charset="0"/>
              </a:rPr>
              <a:t>this course simply because I was interested on how influential an advertising can be. I was also </a:t>
            </a:r>
            <a:r>
              <a:rPr lang="en-IE" sz="2300" b="1" dirty="0" smtClean="0">
                <a:latin typeface="Bradley Hand ITC" pitchFamily="66" charset="0"/>
              </a:rPr>
              <a:t>curious </a:t>
            </a:r>
            <a:r>
              <a:rPr lang="en-IE" sz="2300" b="1" dirty="0">
                <a:latin typeface="Bradley Hand ITC" pitchFamily="66" charset="0"/>
              </a:rPr>
              <a:t>on how advertisements are made and how they are introduce to the consumers. The other reason for choosing this course is it is a broad course and it has a lot of opportunities after it</a:t>
            </a:r>
            <a:r>
              <a:rPr lang="en-IE" sz="2300" b="1" dirty="0" smtClean="0">
                <a:latin typeface="Bradley Hand ITC" pitchFamily="66" charset="0"/>
              </a:rPr>
              <a:t>. I was also interested in the theories about advertising and marketing. What I Liked most about this course is that they offer a work experience in 4</a:t>
            </a:r>
            <a:r>
              <a:rPr lang="en-IE" sz="2300" b="1" baseline="30000" dirty="0" smtClean="0">
                <a:latin typeface="Bradley Hand ITC" pitchFamily="66" charset="0"/>
              </a:rPr>
              <a:t>th</a:t>
            </a:r>
            <a:r>
              <a:rPr lang="en-IE" sz="2300" b="1" dirty="0" smtClean="0">
                <a:latin typeface="Bradley Hand ITC" pitchFamily="66" charset="0"/>
              </a:rPr>
              <a:t> year. This is a good opportunity to put all the theories into action.</a:t>
            </a:r>
            <a:endParaRPr lang="en-IE" sz="2300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IE" sz="2100" b="1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IE" sz="2100" b="1" dirty="0">
              <a:latin typeface="Bradley Hand ITC" pitchFamily="66" charset="0"/>
            </a:endParaRPr>
          </a:p>
          <a:p>
            <a:pPr marL="0" indent="0">
              <a:buNone/>
            </a:pPr>
            <a:endParaRPr lang="en-IE" sz="2100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IE" sz="2100" b="1" dirty="0">
              <a:latin typeface="Bradley Hand ITC" pitchFamily="66" charset="0"/>
            </a:endParaRPr>
          </a:p>
          <a:p>
            <a:pPr marL="0" indent="0">
              <a:buNone/>
            </a:pPr>
            <a:endParaRPr lang="en-IE" sz="2100" b="1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US" b="1" i="1" u="sng" dirty="0">
              <a:latin typeface="Bradley Hand ITC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620688"/>
            <a:ext cx="3168352" cy="54054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IE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r>
              <a:rPr lang="en-IE" b="1" i="1" u="sng" dirty="0" smtClean="0">
                <a:latin typeface="Bradley Hand ITC" pitchFamily="66" charset="0"/>
              </a:rPr>
              <a:t>Experiences</a:t>
            </a:r>
          </a:p>
          <a:p>
            <a:pPr marL="0" indent="0">
              <a:buNone/>
            </a:pPr>
            <a:r>
              <a:rPr lang="en-IE" sz="1600" b="1" dirty="0" smtClean="0">
                <a:latin typeface="Bradley Hand ITC" pitchFamily="66" charset="0"/>
              </a:rPr>
              <a:t>Unfortunately, I do not have any experiences within this course but I am willing to learn and know more about this course. </a:t>
            </a:r>
          </a:p>
          <a:p>
            <a:pPr marL="0" indent="0">
              <a:buNone/>
            </a:pPr>
            <a:endParaRPr lang="en-IE" b="1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IE" b="1" i="1" u="sng" dirty="0">
              <a:latin typeface="Bradley Hand ITC" pitchFamily="66" charset="0"/>
            </a:endParaRPr>
          </a:p>
          <a:p>
            <a:pPr marL="0" indent="0">
              <a:buNone/>
            </a:pPr>
            <a:endParaRPr lang="en-IE" b="1" i="1" u="sng" dirty="0">
              <a:latin typeface="Bradley Hand ITC" pitchFamily="66" charset="0"/>
            </a:endParaRPr>
          </a:p>
          <a:p>
            <a:pPr marL="0" indent="0">
              <a:buNone/>
            </a:pPr>
            <a:endParaRPr lang="en-IE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IE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IE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IE" b="1" i="1" u="sng" dirty="0">
              <a:latin typeface="Bradley Hand ITC" pitchFamily="66" charset="0"/>
            </a:endParaRPr>
          </a:p>
          <a:p>
            <a:pPr marL="0" indent="0">
              <a:buNone/>
            </a:pPr>
            <a:r>
              <a:rPr lang="en-IE" b="1" i="1" u="sng" dirty="0" smtClean="0">
                <a:latin typeface="Bradley Hand ITC" pitchFamily="66" charset="0"/>
              </a:rPr>
              <a:t>Future </a:t>
            </a:r>
            <a:r>
              <a:rPr lang="en-IE" b="1" i="1" u="sng" dirty="0" smtClean="0">
                <a:latin typeface="Bradley Hand ITC" pitchFamily="66" charset="0"/>
              </a:rPr>
              <a:t>Plans</a:t>
            </a:r>
          </a:p>
          <a:p>
            <a:pPr marL="0" indent="0">
              <a:buNone/>
            </a:pPr>
            <a:r>
              <a:rPr lang="en-IE" sz="1700" b="1" dirty="0" smtClean="0">
                <a:latin typeface="Bradley Hand ITC" pitchFamily="66" charset="0"/>
              </a:rPr>
              <a:t>I would like to get my degree for this course and hopefully work in an Advertising Agency or else go into Event Management. If not I would further my studies by getting a Master’s Degree and a PhD.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4413"/>
            <a:ext cx="1709681" cy="128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37" y="2276872"/>
            <a:ext cx="1466571" cy="11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561">
            <a:off x="7627608" y="4879517"/>
            <a:ext cx="1066817" cy="1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64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700808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latin typeface="Bradley Hand ITC" pitchFamily="66" charset="0"/>
              </a:rPr>
              <a:t> </a:t>
            </a:r>
            <a:r>
              <a:rPr lang="en-US" sz="8000" dirty="0" smtClean="0">
                <a:latin typeface="Bradley Hand ITC" pitchFamily="66" charset="0"/>
              </a:rPr>
              <a:t> </a:t>
            </a:r>
            <a:r>
              <a:rPr lang="en-US" sz="8000" b="1" i="1" u="sng" dirty="0" smtClean="0">
                <a:latin typeface="Bradley Hand ITC" pitchFamily="66" charset="0"/>
              </a:rPr>
              <a:t>THE </a:t>
            </a:r>
            <a:r>
              <a:rPr lang="en-US" sz="8000" b="1" i="1" u="sng" dirty="0">
                <a:latin typeface="Bradley Hand ITC" pitchFamily="66" charset="0"/>
              </a:rPr>
              <a:t>END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9371">
            <a:off x="3674037" y="3707773"/>
            <a:ext cx="1431925" cy="153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29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</TotalTime>
  <Words>338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My Life</vt:lpstr>
      <vt:lpstr>About Me…</vt:lpstr>
      <vt:lpstr>About Me…</vt:lpstr>
      <vt:lpstr>                                                                         SINGING AND MUSIC  One of my hobbies is to sing. For me singing is the best way to release stress. I inherited this talent from my father who also like singing. I also love to listen to music. I listen to all genres of music.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</dc:title>
  <dc:creator>stulab</dc:creator>
  <cp:lastModifiedBy>X00111927</cp:lastModifiedBy>
  <cp:revision>21</cp:revision>
  <dcterms:created xsi:type="dcterms:W3CDTF">2013-09-18T08:43:58Z</dcterms:created>
  <dcterms:modified xsi:type="dcterms:W3CDTF">2013-09-24T10:10:34Z</dcterms:modified>
</cp:coreProperties>
</file>