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37A6F3-5327-4B12-B482-A3C793204DDC}" type="slidenum">
              <a:rPr lang="en-IE" smtClean="0"/>
              <a:t>‹#›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7742F1-E9D3-4913-9529-FBC281687193}" type="datetimeFigureOut">
              <a:rPr lang="en-IE" smtClean="0"/>
              <a:t>05/12/2013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Advertising &amp; Marketing Comms – revision topics and guidelines </a:t>
            </a:r>
            <a:endParaRPr lang="en-IE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Exam: write a short essay on any THREE of listed topics</a:t>
            </a:r>
          </a:p>
          <a:p>
            <a:r>
              <a:rPr lang="en-IE" b="1" dirty="0" smtClean="0">
                <a:solidFill>
                  <a:srgbClr val="C00000"/>
                </a:solidFill>
              </a:rPr>
              <a:t>Topics</a:t>
            </a:r>
            <a:r>
              <a:rPr lang="en-IE" dirty="0" smtClean="0"/>
              <a:t>: </a:t>
            </a:r>
          </a:p>
          <a:p>
            <a:r>
              <a:rPr lang="en-IE" dirty="0" smtClean="0"/>
              <a:t>1. The European Budget – how, how much, etc.</a:t>
            </a:r>
          </a:p>
          <a:p>
            <a:r>
              <a:rPr lang="en-IE" dirty="0" smtClean="0"/>
              <a:t>2. Nobel Peace Prize 2012 – when, why, etc.</a:t>
            </a:r>
          </a:p>
          <a:p>
            <a:r>
              <a:rPr lang="en-IE" dirty="0" smtClean="0"/>
              <a:t>3. Presidency of the European Union – how, when, why it matters, etc.</a:t>
            </a:r>
          </a:p>
          <a:p>
            <a:r>
              <a:rPr lang="en-IE" dirty="0" smtClean="0"/>
              <a:t>4. Croatia and enlargement process – challenges on accession </a:t>
            </a:r>
          </a:p>
          <a:p>
            <a:r>
              <a:rPr lang="en-IE" dirty="0" smtClean="0"/>
              <a:t>5. the ‘Institutional Triangle’ of the EU – roles, powers, etc.</a:t>
            </a:r>
          </a:p>
          <a:p>
            <a:r>
              <a:rPr lang="en-IE" dirty="0" smtClean="0"/>
              <a:t>6. Euro elections 2014 – low turnouts /‘voter apathy’ and democracy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519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Guidelines 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>
                <a:solidFill>
                  <a:srgbClr val="C00000"/>
                </a:solidFill>
              </a:rPr>
              <a:t>Structure </a:t>
            </a:r>
            <a:r>
              <a:rPr lang="en-IE" dirty="0" smtClean="0"/>
              <a:t>your essay </a:t>
            </a:r>
          </a:p>
          <a:p>
            <a:r>
              <a:rPr lang="en-IE" dirty="0" smtClean="0"/>
              <a:t>Introduction – set out your plan </a:t>
            </a:r>
          </a:p>
          <a:p>
            <a:r>
              <a:rPr lang="en-IE" dirty="0" smtClean="0"/>
              <a:t>Describe / provide </a:t>
            </a:r>
            <a:r>
              <a:rPr lang="en-IE" b="1" dirty="0" smtClean="0">
                <a:solidFill>
                  <a:srgbClr val="C00000"/>
                </a:solidFill>
              </a:rPr>
              <a:t>facts and figures </a:t>
            </a:r>
            <a:r>
              <a:rPr lang="en-IE" dirty="0" smtClean="0"/>
              <a:t>(and a </a:t>
            </a:r>
            <a:r>
              <a:rPr lang="en-IE" b="1" dirty="0" smtClean="0">
                <a:solidFill>
                  <a:srgbClr val="C00000"/>
                </a:solidFill>
              </a:rPr>
              <a:t>timeline</a:t>
            </a:r>
            <a:r>
              <a:rPr lang="en-IE" dirty="0" smtClean="0"/>
              <a:t>)  to support your answer</a:t>
            </a:r>
          </a:p>
          <a:p>
            <a:r>
              <a:rPr lang="en-IE" dirty="0" smtClean="0"/>
              <a:t>Make sure you know </a:t>
            </a:r>
            <a:r>
              <a:rPr lang="en-IE" b="1" dirty="0" smtClean="0">
                <a:solidFill>
                  <a:srgbClr val="C00000"/>
                </a:solidFill>
              </a:rPr>
              <a:t>who / which country  is in </a:t>
            </a:r>
            <a:r>
              <a:rPr lang="en-IE" dirty="0" smtClean="0"/>
              <a:t>(the EU) and who / which country </a:t>
            </a:r>
            <a:r>
              <a:rPr lang="en-IE" b="1" dirty="0" smtClean="0">
                <a:solidFill>
                  <a:srgbClr val="C00000"/>
                </a:solidFill>
              </a:rPr>
              <a:t>is not </a:t>
            </a:r>
            <a:r>
              <a:rPr lang="en-IE" dirty="0" smtClean="0"/>
              <a:t>and </a:t>
            </a:r>
            <a:r>
              <a:rPr lang="en-IE" b="1" dirty="0" smtClean="0">
                <a:solidFill>
                  <a:srgbClr val="C00000"/>
                </a:solidFill>
              </a:rPr>
              <a:t>when</a:t>
            </a:r>
            <a:r>
              <a:rPr lang="en-IE" dirty="0" smtClean="0">
                <a:solidFill>
                  <a:srgbClr val="C00000"/>
                </a:solidFill>
              </a:rPr>
              <a:t> </a:t>
            </a:r>
            <a:r>
              <a:rPr lang="en-IE" dirty="0" smtClean="0"/>
              <a:t>they joined  / why the </a:t>
            </a:r>
            <a:r>
              <a:rPr lang="en-IE" b="1" dirty="0" smtClean="0">
                <a:solidFill>
                  <a:srgbClr val="C00000"/>
                </a:solidFill>
              </a:rPr>
              <a:t>date</a:t>
            </a:r>
            <a:r>
              <a:rPr lang="en-IE" dirty="0" smtClean="0"/>
              <a:t> is significant </a:t>
            </a:r>
          </a:p>
          <a:p>
            <a:r>
              <a:rPr lang="en-IE" dirty="0" smtClean="0"/>
              <a:t>Significant people and names: learn who has what role / function and </a:t>
            </a:r>
            <a:r>
              <a:rPr lang="en-IE" b="1" dirty="0" smtClean="0">
                <a:solidFill>
                  <a:srgbClr val="C00000"/>
                </a:solidFill>
              </a:rPr>
              <a:t>spell their names correctly  </a:t>
            </a:r>
          </a:p>
          <a:p>
            <a:r>
              <a:rPr lang="en-IE" dirty="0" smtClean="0"/>
              <a:t>Be </a:t>
            </a:r>
            <a:r>
              <a:rPr lang="en-IE" b="1" dirty="0" smtClean="0">
                <a:solidFill>
                  <a:srgbClr val="C00000"/>
                </a:solidFill>
              </a:rPr>
              <a:t>specific</a:t>
            </a:r>
            <a:r>
              <a:rPr lang="en-IE" dirty="0" smtClean="0"/>
              <a:t> / avoid generalities  </a:t>
            </a:r>
          </a:p>
          <a:p>
            <a:r>
              <a:rPr lang="en-IE" dirty="0" smtClean="0"/>
              <a:t>You must answer THREE questions – prepare </a:t>
            </a:r>
            <a:r>
              <a:rPr lang="en-IE" b="1" dirty="0" smtClean="0">
                <a:solidFill>
                  <a:srgbClr val="C00000"/>
                </a:solidFill>
              </a:rPr>
              <a:t>FOUR</a:t>
            </a:r>
            <a:r>
              <a:rPr lang="en-IE" dirty="0" smtClean="0"/>
              <a:t>: more than likely the information which you’ll  need to mention will be relevant to all questions </a:t>
            </a:r>
          </a:p>
          <a:p>
            <a:r>
              <a:rPr lang="en-IE" dirty="0" smtClean="0"/>
              <a:t>Each essay should be </a:t>
            </a:r>
            <a:r>
              <a:rPr lang="en-IE" u="sng" dirty="0" smtClean="0"/>
              <a:t>approximately</a:t>
            </a:r>
            <a:r>
              <a:rPr lang="en-IE" dirty="0" smtClean="0"/>
              <a:t> </a:t>
            </a:r>
            <a:r>
              <a:rPr lang="en-IE" b="1" dirty="0" smtClean="0">
                <a:solidFill>
                  <a:srgbClr val="C00000"/>
                </a:solidFill>
              </a:rPr>
              <a:t>2 pages </a:t>
            </a:r>
            <a:r>
              <a:rPr lang="en-IE" dirty="0" smtClean="0"/>
              <a:t>long 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67844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219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Advertising &amp; Marketing Comms – revision topics and guidelines </vt:lpstr>
      <vt:lpstr>Guidelines </vt:lpstr>
    </vt:vector>
  </TitlesOfParts>
  <Company>Institute of Technology Tallaght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&amp; Marketing Comms – revision topics and guidelines</dc:title>
  <dc:creator>sittadmin</dc:creator>
  <cp:lastModifiedBy>sittadmin</cp:lastModifiedBy>
  <cp:revision>3</cp:revision>
  <dcterms:created xsi:type="dcterms:W3CDTF">2013-12-05T09:38:40Z</dcterms:created>
  <dcterms:modified xsi:type="dcterms:W3CDTF">2013-12-05T09:59:17Z</dcterms:modified>
</cp:coreProperties>
</file>