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787" r:id="rId2"/>
  </p:sldMasterIdLst>
  <p:notesMasterIdLst>
    <p:notesMasterId r:id="rId25"/>
  </p:notesMasterIdLst>
  <p:handoutMasterIdLst>
    <p:handoutMasterId r:id="rId26"/>
  </p:handoutMasterIdLst>
  <p:sldIdLst>
    <p:sldId id="344" r:id="rId3"/>
    <p:sldId id="404" r:id="rId4"/>
    <p:sldId id="394" r:id="rId5"/>
    <p:sldId id="405" r:id="rId6"/>
    <p:sldId id="406" r:id="rId7"/>
    <p:sldId id="407" r:id="rId8"/>
    <p:sldId id="313" r:id="rId9"/>
    <p:sldId id="321" r:id="rId10"/>
    <p:sldId id="323" r:id="rId11"/>
    <p:sldId id="395" r:id="rId12"/>
    <p:sldId id="324" r:id="rId13"/>
    <p:sldId id="322" r:id="rId14"/>
    <p:sldId id="315" r:id="rId15"/>
    <p:sldId id="408" r:id="rId16"/>
    <p:sldId id="316" r:id="rId17"/>
    <p:sldId id="317" r:id="rId18"/>
    <p:sldId id="318" r:id="rId19"/>
    <p:sldId id="319" r:id="rId20"/>
    <p:sldId id="320" r:id="rId21"/>
    <p:sldId id="326" r:id="rId22"/>
    <p:sldId id="409" r:id="rId23"/>
    <p:sldId id="410"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7" autoAdjust="0"/>
    <p:restoredTop sz="98818" autoAdjust="0"/>
  </p:normalViewPr>
  <p:slideViewPr>
    <p:cSldViewPr>
      <p:cViewPr varScale="1">
        <p:scale>
          <a:sx n="59" d="100"/>
          <a:sy n="59" d="100"/>
        </p:scale>
        <p:origin x="-4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US"/>
          </a:p>
        </p:txBody>
      </p:sp>
      <p:sp>
        <p:nvSpPr>
          <p:cNvPr id="808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pPr>
              <a:defRPr/>
            </a:pPr>
            <a:endParaRPr lang="en-US"/>
          </a:p>
        </p:txBody>
      </p:sp>
      <p:sp>
        <p:nvSpPr>
          <p:cNvPr id="809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US"/>
          </a:p>
        </p:txBody>
      </p:sp>
      <p:sp>
        <p:nvSpPr>
          <p:cNvPr id="809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pPr>
              <a:defRPr/>
            </a:pPr>
            <a:fld id="{7EBE0F68-ACEA-4B8A-B711-DD5A5F534A9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1">
                <a:solidFill>
                  <a:srgbClr val="000078"/>
                </a:solidFill>
                <a:effectLst/>
                <a:latin typeface="Verdana" pitchFamily="34" charset="0"/>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solidFill>
                  <a:srgbClr val="000078"/>
                </a:solidFill>
                <a:effectLst/>
                <a:latin typeface="Verdana" pitchFamily="34"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1">
                <a:solidFill>
                  <a:srgbClr val="000078"/>
                </a:solidFill>
                <a:effectLst/>
                <a:latin typeface="Verdana"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1">
                <a:solidFill>
                  <a:srgbClr val="000078"/>
                </a:solidFill>
                <a:effectLst/>
                <a:latin typeface="Verdana" pitchFamily="34" charset="0"/>
              </a:defRPr>
            </a:lvl1pPr>
          </a:lstStyle>
          <a:p>
            <a:pPr>
              <a:defRPr/>
            </a:pPr>
            <a:fld id="{2EA07D71-8711-4A3A-8566-8F48E1C6EE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endParaRPr lang="en-US" smtClean="0"/>
          </a:p>
        </p:txBody>
      </p:sp>
      <p:sp>
        <p:nvSpPr>
          <p:cNvPr id="107524" name="Slide Number Placeholder 3"/>
          <p:cNvSpPr>
            <a:spLocks noGrp="1"/>
          </p:cNvSpPr>
          <p:nvPr>
            <p:ph type="sldNum" sz="quarter" idx="5"/>
          </p:nvPr>
        </p:nvSpPr>
        <p:spPr>
          <a:noFill/>
        </p:spPr>
        <p:txBody>
          <a:bodyPr/>
          <a:lstStyle/>
          <a:p>
            <a:fld id="{E2E2C2BC-A40B-472E-B39A-F52671D2B8F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8D24B292-8832-491F-B34C-127DED9F7984}" type="slidenum">
              <a:rPr lang="en-US" smtClean="0"/>
              <a:pPr/>
              <a:t>10</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685800" y="4343400"/>
            <a:ext cx="5486400" cy="4114800"/>
          </a:xfrm>
          <a:noFill/>
          <a:ln/>
        </p:spPr>
        <p:txBody>
          <a:bodyPr/>
          <a:lstStyle/>
          <a:p>
            <a:pPr eaLnBrk="1" hangingPunct="1"/>
            <a:r>
              <a:rPr lang="en-US" smtClean="0"/>
              <a:t>Explain how operating system software works in the background, keeping things running and making sure you can use the computer. Systems software is the interface between the user and the computer.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pPr eaLnBrk="1" hangingPunct="1"/>
            <a:endParaRPr lang="en-US" smtClean="0"/>
          </a:p>
        </p:txBody>
      </p:sp>
      <p:sp>
        <p:nvSpPr>
          <p:cNvPr id="114692" name="Slide Number Placeholder 3"/>
          <p:cNvSpPr>
            <a:spLocks noGrp="1"/>
          </p:cNvSpPr>
          <p:nvPr>
            <p:ph type="sldNum" sz="quarter" idx="5"/>
          </p:nvPr>
        </p:nvSpPr>
        <p:spPr>
          <a:noFill/>
        </p:spPr>
        <p:txBody>
          <a:bodyPr/>
          <a:lstStyle/>
          <a:p>
            <a:fld id="{6CE5128B-9558-4B82-BB60-802E53C545A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pPr eaLnBrk="1" hangingPunct="1"/>
            <a:endParaRPr lang="en-US" smtClean="0"/>
          </a:p>
        </p:txBody>
      </p:sp>
      <p:sp>
        <p:nvSpPr>
          <p:cNvPr id="116740" name="Slide Number Placeholder 3"/>
          <p:cNvSpPr>
            <a:spLocks noGrp="1"/>
          </p:cNvSpPr>
          <p:nvPr>
            <p:ph type="sldNum" sz="quarter" idx="5"/>
          </p:nvPr>
        </p:nvSpPr>
        <p:spPr>
          <a:noFill/>
        </p:spPr>
        <p:txBody>
          <a:bodyPr/>
          <a:lstStyle/>
          <a:p>
            <a:fld id="{B0D3B3EC-2D40-4890-B700-B56DA79F7AA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endParaRPr lang="en-US" smtClean="0"/>
          </a:p>
        </p:txBody>
      </p:sp>
      <p:sp>
        <p:nvSpPr>
          <p:cNvPr id="118788" name="Slide Number Placeholder 3"/>
          <p:cNvSpPr>
            <a:spLocks noGrp="1"/>
          </p:cNvSpPr>
          <p:nvPr>
            <p:ph type="sldNum" sz="quarter" idx="5"/>
          </p:nvPr>
        </p:nvSpPr>
        <p:spPr>
          <a:noFill/>
        </p:spPr>
        <p:txBody>
          <a:bodyPr/>
          <a:lstStyle/>
          <a:p>
            <a:fld id="{33F98525-6E3D-4B12-B693-8892E10C86A1}"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45A57-8EC2-4B18-917E-494C0ADCA99B}" type="slidenum">
              <a:rPr lang="en-GB"/>
              <a:pPr/>
              <a:t>14</a:t>
            </a:fld>
            <a:endParaRPr lang="en-GB"/>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eaLnBrk="1" hangingPunct="1"/>
            <a:endParaRPr lang="en-US" smtClean="0"/>
          </a:p>
        </p:txBody>
      </p:sp>
      <p:sp>
        <p:nvSpPr>
          <p:cNvPr id="119812" name="Slide Number Placeholder 3"/>
          <p:cNvSpPr>
            <a:spLocks noGrp="1"/>
          </p:cNvSpPr>
          <p:nvPr>
            <p:ph type="sldNum" sz="quarter" idx="5"/>
          </p:nvPr>
        </p:nvSpPr>
        <p:spPr>
          <a:noFill/>
        </p:spPr>
        <p:txBody>
          <a:bodyPr/>
          <a:lstStyle/>
          <a:p>
            <a:fld id="{37BFDDFD-00B1-40DF-801D-EC0F24A077A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smtClean="0"/>
          </a:p>
        </p:txBody>
      </p:sp>
      <p:sp>
        <p:nvSpPr>
          <p:cNvPr id="120836" name="Slide Number Placeholder 3"/>
          <p:cNvSpPr>
            <a:spLocks noGrp="1"/>
          </p:cNvSpPr>
          <p:nvPr>
            <p:ph type="sldNum" sz="quarter" idx="5"/>
          </p:nvPr>
        </p:nvSpPr>
        <p:spPr>
          <a:noFill/>
        </p:spPr>
        <p:txBody>
          <a:bodyPr/>
          <a:lstStyle/>
          <a:p>
            <a:fld id="{A5702E28-3D92-4388-BE15-57EE3C7CE0C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eaLnBrk="1" hangingPunct="1"/>
            <a:endParaRPr lang="en-US" smtClean="0"/>
          </a:p>
        </p:txBody>
      </p:sp>
      <p:sp>
        <p:nvSpPr>
          <p:cNvPr id="121860" name="Slide Number Placeholder 3"/>
          <p:cNvSpPr>
            <a:spLocks noGrp="1"/>
          </p:cNvSpPr>
          <p:nvPr>
            <p:ph type="sldNum" sz="quarter" idx="5"/>
          </p:nvPr>
        </p:nvSpPr>
        <p:spPr>
          <a:noFill/>
        </p:spPr>
        <p:txBody>
          <a:bodyPr/>
          <a:lstStyle/>
          <a:p>
            <a:fld id="{C0902292-D3EA-40BA-A41D-78E100A5A4F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eaLnBrk="1" hangingPunct="1"/>
            <a:endParaRPr lang="en-US" smtClean="0"/>
          </a:p>
        </p:txBody>
      </p:sp>
      <p:sp>
        <p:nvSpPr>
          <p:cNvPr id="122884" name="Slide Number Placeholder 3"/>
          <p:cNvSpPr>
            <a:spLocks noGrp="1"/>
          </p:cNvSpPr>
          <p:nvPr>
            <p:ph type="sldNum" sz="quarter" idx="5"/>
          </p:nvPr>
        </p:nvSpPr>
        <p:spPr>
          <a:noFill/>
        </p:spPr>
        <p:txBody>
          <a:bodyPr/>
          <a:lstStyle/>
          <a:p>
            <a:fld id="{EC90E50E-480D-43F9-8835-8079E90A5BC0}"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pPr eaLnBrk="1" hangingPunct="1"/>
            <a:endParaRPr lang="en-US" smtClean="0"/>
          </a:p>
        </p:txBody>
      </p:sp>
      <p:sp>
        <p:nvSpPr>
          <p:cNvPr id="123908" name="Slide Number Placeholder 3"/>
          <p:cNvSpPr>
            <a:spLocks noGrp="1"/>
          </p:cNvSpPr>
          <p:nvPr>
            <p:ph type="sldNum" sz="quarter" idx="5"/>
          </p:nvPr>
        </p:nvSpPr>
        <p:spPr>
          <a:noFill/>
        </p:spPr>
        <p:txBody>
          <a:bodyPr/>
          <a:lstStyle/>
          <a:p>
            <a:fld id="{AE8CD29B-DF39-4794-BDB4-7D3F939C1764}"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3CB09E3-FC03-4F5A-BF52-5621F63E1AD2}" type="slidenum">
              <a:rPr lang="en-US" smtClean="0"/>
              <a:pPr/>
              <a:t>2</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pPr eaLnBrk="1" hangingPunct="1"/>
            <a:endParaRPr lang="en-US" smtClean="0"/>
          </a:p>
        </p:txBody>
      </p:sp>
      <p:sp>
        <p:nvSpPr>
          <p:cNvPr id="124932" name="Slide Number Placeholder 3"/>
          <p:cNvSpPr>
            <a:spLocks noGrp="1"/>
          </p:cNvSpPr>
          <p:nvPr>
            <p:ph type="sldNum" sz="quarter" idx="5"/>
          </p:nvPr>
        </p:nvSpPr>
        <p:spPr>
          <a:noFill/>
        </p:spPr>
        <p:txBody>
          <a:bodyPr/>
          <a:lstStyle/>
          <a:p>
            <a:fld id="{24E93585-5C9E-42FD-B89F-7F432DAC03D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AAF84-7159-4A1E-B1D6-8B6C229573D2}" type="slidenum">
              <a:rPr lang="en-GB"/>
              <a:pPr/>
              <a:t>21</a:t>
            </a:fld>
            <a:endParaRPr lang="en-GB"/>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A996F-F96B-4896-8457-695A99FE6CA6}" type="slidenum">
              <a:rPr lang="en-GB"/>
              <a:pPr/>
              <a:t>22</a:t>
            </a:fld>
            <a:endParaRPr lang="en-GB"/>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E8C418A0-C544-4D3B-98D6-3C75154332CB}" type="slidenum">
              <a:rPr lang="en-US" smtClean="0"/>
              <a:pPr/>
              <a:t>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5F23E9-4DF0-4BAF-8720-7013D5D4240F}" type="slidenum">
              <a:rPr lang="en-GB"/>
              <a:pPr/>
              <a:t>4</a:t>
            </a:fld>
            <a:endParaRPr lang="en-GB"/>
          </a:p>
        </p:txBody>
      </p:sp>
      <p:sp>
        <p:nvSpPr>
          <p:cNvPr id="174082" name="Rectangle 1026"/>
          <p:cNvSpPr>
            <a:spLocks noGrp="1" noRot="1" noChangeAspect="1" noChangeArrowheads="1" noTextEdit="1"/>
          </p:cNvSpPr>
          <p:nvPr>
            <p:ph type="sldImg"/>
          </p:nvPr>
        </p:nvSpPr>
        <p:spPr>
          <a:ln/>
        </p:spPr>
      </p:sp>
      <p:sp>
        <p:nvSpPr>
          <p:cNvPr id="17408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2ED6B-A9F0-4FD4-B0AC-0EFE508D55A4}" type="slidenum">
              <a:rPr lang="en-GB"/>
              <a:pPr/>
              <a:t>5</a:t>
            </a:fld>
            <a:endParaRPr lang="en-GB"/>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8296F-015D-48B5-B788-8436E01BFD04}" type="slidenum">
              <a:rPr lang="en-GB"/>
              <a:pPr/>
              <a:t>6</a:t>
            </a:fld>
            <a:endParaRPr lang="en-GB"/>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pPr eaLnBrk="1" hangingPunct="1"/>
            <a:endParaRPr lang="en-US" smtClean="0"/>
          </a:p>
        </p:txBody>
      </p:sp>
      <p:sp>
        <p:nvSpPr>
          <p:cNvPr id="110596" name="Slide Number Placeholder 3"/>
          <p:cNvSpPr>
            <a:spLocks noGrp="1"/>
          </p:cNvSpPr>
          <p:nvPr>
            <p:ph type="sldNum" sz="quarter" idx="5"/>
          </p:nvPr>
        </p:nvSpPr>
        <p:spPr>
          <a:noFill/>
        </p:spPr>
        <p:txBody>
          <a:bodyPr/>
          <a:lstStyle/>
          <a:p>
            <a:fld id="{07CDF81D-9AD8-473B-B42F-A2F970D54F7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eaLnBrk="1" hangingPunct="1"/>
            <a:endParaRPr lang="en-US" smtClean="0"/>
          </a:p>
        </p:txBody>
      </p:sp>
      <p:sp>
        <p:nvSpPr>
          <p:cNvPr id="111620" name="Slide Number Placeholder 3"/>
          <p:cNvSpPr>
            <a:spLocks noGrp="1"/>
          </p:cNvSpPr>
          <p:nvPr>
            <p:ph type="sldNum" sz="quarter" idx="5"/>
          </p:nvPr>
        </p:nvSpPr>
        <p:spPr>
          <a:noFill/>
        </p:spPr>
        <p:txBody>
          <a:bodyPr/>
          <a:lstStyle/>
          <a:p>
            <a:fld id="{291A5992-B092-4441-9F60-6C5CB890533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pPr eaLnBrk="1" hangingPunct="1"/>
            <a:endParaRPr lang="en-US" smtClean="0"/>
          </a:p>
        </p:txBody>
      </p:sp>
      <p:sp>
        <p:nvSpPr>
          <p:cNvPr id="112644" name="Slide Number Placeholder 3"/>
          <p:cNvSpPr>
            <a:spLocks noGrp="1"/>
          </p:cNvSpPr>
          <p:nvPr>
            <p:ph type="sldNum" sz="quarter" idx="5"/>
          </p:nvPr>
        </p:nvSpPr>
        <p:spPr>
          <a:noFill/>
        </p:spPr>
        <p:txBody>
          <a:bodyPr/>
          <a:lstStyle/>
          <a:p>
            <a:fld id="{5B2D3A3A-7A13-450F-9B1D-9B1545DD402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1750" cap="flat" cmpd="sng">
            <a:solidFill>
              <a:srgbClr val="5968DB"/>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28575">
            <a:solidFill>
              <a:srgbClr val="5968DB"/>
            </a:solidFill>
            <a:round/>
            <a:headEnd/>
            <a:tailEnd/>
          </a:ln>
          <a:effectLst/>
        </p:spPr>
        <p:txBody>
          <a:bodyPr/>
          <a:lstStyle/>
          <a:p>
            <a:pPr>
              <a:defRPr/>
            </a:pPr>
            <a:endParaRPr lang="en-US"/>
          </a:p>
        </p:txBody>
      </p:sp>
      <p:sp>
        <p:nvSpPr>
          <p:cNvPr id="272386" name="Rectangle 2"/>
          <p:cNvSpPr>
            <a:spLocks noGrp="1" noChangeArrowheads="1"/>
          </p:cNvSpPr>
          <p:nvPr>
            <p:ph type="ctrTitle"/>
          </p:nvPr>
        </p:nvSpPr>
        <p:spPr>
          <a:xfrm>
            <a:off x="914400" y="1524000"/>
            <a:ext cx="7623175" cy="1752600"/>
          </a:xfrm>
        </p:spPr>
        <p:txBody>
          <a:bodyPr/>
          <a:lstStyle>
            <a:lvl1pPr algn="ctr">
              <a:defRPr sz="5000"/>
            </a:lvl1pPr>
          </a:lstStyle>
          <a:p>
            <a:r>
              <a:rPr lang="en-US" altLang="en-US"/>
              <a:t>Click to edit Master title style</a:t>
            </a:r>
          </a:p>
        </p:txBody>
      </p:sp>
      <p:sp>
        <p:nvSpPr>
          <p:cNvPr id="272387" name="Rectangle 3"/>
          <p:cNvSpPr>
            <a:spLocks noGrp="1" noChangeArrowheads="1"/>
          </p:cNvSpPr>
          <p:nvPr>
            <p:ph type="subTitle" idx="1"/>
          </p:nvPr>
        </p:nvSpPr>
        <p:spPr>
          <a:xfrm>
            <a:off x="1981200" y="3962400"/>
            <a:ext cx="6553200" cy="1752600"/>
          </a:xfrm>
        </p:spPr>
        <p:txBody>
          <a:bodyPr/>
          <a:lstStyle>
            <a:lvl1pPr marL="0" indent="0" algn="ctr">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solidFill>
                  <a:schemeClr val="bg1"/>
                </a:solidFill>
                <a:effectLst/>
                <a:latin typeface="Garamond" pitchFamily="18" charset="0"/>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z="1200">
                <a:latin typeface="Garamond" pitchFamily="18" charset="0"/>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F23A7E4E-A921-40EE-87A1-141CE509C93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544C148-14B5-43AD-AA34-84478B67389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C69C3941-1B7B-4EF1-B7C4-EAFDFBE9417E}"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882CE4-1AC1-48F1-B62E-AC06138FAA1D}"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DCAE27-C200-4E10-ACEB-44E90923B784}"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AAF91BF-B556-41D5-80D1-F90A6601D494}"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149805-0010-4B92-9CB1-3BC352B77F14}"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FF46F7-C332-420A-8F92-249C0ECB6E1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E81FF25-B0D6-46BE-A877-4A1F5BEEF6E6}"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BCF3E5B-7182-4628-B208-8AB1469A1637}"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133735-712D-476D-8EF2-BDC5EAFF600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D0B3BF4-5C7F-4D37-AB21-3BB728089B44}"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84E7F6D-22F2-40C0-972A-945CD8B26133}"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B0274-749B-48E3-A6BD-0A0FF426612E}"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C874ABD-F9A2-4F33-B891-BC348083C4C6}"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501650"/>
            <a:ext cx="7797800" cy="10382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38375"/>
            <a:ext cx="3810000" cy="385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38375"/>
            <a:ext cx="3810000" cy="385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E690451-8349-4859-8B55-1F3E268FC2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E8FD869-396F-454D-B063-C91A3C6E452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FC77DD9-1C63-4B0A-B6D3-1B1851A2D29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B7939463-C8D1-475F-A948-DB3E05F67BF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21FBACE2-B14B-4875-9DD1-19697626755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2CD47213-0D03-4AFF-A56D-7E985BD3C46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BC87DE7C-A64C-4A90-918A-36147ECEAA2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D8D2BC2-2796-47FA-8FFE-C1177A53AEBE}"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1362" name="Rectangle 2"/>
          <p:cNvSpPr>
            <a:spLocks noChangeArrowheads="1"/>
          </p:cNvSpPr>
          <p:nvPr userDrawn="1"/>
        </p:nvSpPr>
        <p:spPr bwMode="auto">
          <a:xfrm rot="21600000">
            <a:off x="-12700" y="0"/>
            <a:ext cx="1806575" cy="6858000"/>
          </a:xfrm>
          <a:prstGeom prst="rect">
            <a:avLst/>
          </a:prstGeom>
          <a:gradFill rotWithShape="1">
            <a:gsLst>
              <a:gs pos="0">
                <a:srgbClr val="0099CC"/>
              </a:gs>
              <a:gs pos="100000">
                <a:srgbClr val="FFFFFF"/>
              </a:gs>
            </a:gsLst>
            <a:lin ang="0" scaled="1"/>
          </a:gradFill>
          <a:ln w="9525">
            <a:noFill/>
            <a:miter lim="800000"/>
            <a:headEnd/>
            <a:tailEnd/>
          </a:ln>
        </p:spPr>
        <p:txBody>
          <a:bodyPr wrap="none" anchor="ctr"/>
          <a:lstStyle/>
          <a:p>
            <a:pPr algn="ctr" eaLnBrk="1" hangingPunct="1">
              <a:defRPr/>
            </a:pPr>
            <a:endParaRPr lang="en-US" sz="1800">
              <a:effectLst/>
              <a:latin typeface="Arial" charset="0"/>
            </a:endParaRPr>
          </a:p>
        </p:txBody>
      </p:sp>
      <p:sp>
        <p:nvSpPr>
          <p:cNvPr id="5123" name="Rectangle 3"/>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4"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1365" name="Rectangle 5"/>
          <p:cNvSpPr>
            <a:spLocks noGrp="1" noChangeArrowheads="1"/>
          </p:cNvSpPr>
          <p:nvPr>
            <p:ph type="ftr" sz="quarter" idx="3"/>
          </p:nvPr>
        </p:nvSpPr>
        <p:spPr bwMode="auto">
          <a:xfrm>
            <a:off x="2819400" y="6248400"/>
            <a:ext cx="3886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solidFill>
                  <a:schemeClr val="bg1"/>
                </a:solidFill>
                <a:effectLst/>
                <a:latin typeface="+mn-lt"/>
              </a:defRPr>
            </a:lvl1pPr>
          </a:lstStyle>
          <a:p>
            <a:pPr>
              <a:defRPr/>
            </a:pPr>
            <a:endParaRPr lang="en-US" altLang="en-US"/>
          </a:p>
        </p:txBody>
      </p:sp>
      <p:sp>
        <p:nvSpPr>
          <p:cNvPr id="27136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bg1"/>
                </a:solidFill>
                <a:effectLst/>
                <a:latin typeface="Garamond" pitchFamily="18" charset="0"/>
              </a:defRPr>
            </a:lvl1pPr>
          </a:lstStyle>
          <a:p>
            <a:pPr>
              <a:defRPr/>
            </a:pPr>
            <a:fld id="{D6D3D50E-F323-4964-A6C9-ADD4F30DB83A}" type="slidenum">
              <a:rPr lang="en-US" altLang="en-US"/>
              <a:pPr>
                <a:defRPr/>
              </a:pPr>
              <a:t>‹#›</a:t>
            </a:fld>
            <a:endParaRPr lang="en-US" altLang="en-US"/>
          </a:p>
        </p:txBody>
      </p:sp>
      <p:sp>
        <p:nvSpPr>
          <p:cNvPr id="271367" name="Freeform 7"/>
          <p:cNvSpPr>
            <a:spLocks noChangeArrowheads="1"/>
          </p:cNvSpPr>
          <p:nvPr userDrawn="1"/>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1750" cap="flat" cmpd="sng">
            <a:solidFill>
              <a:srgbClr val="5968DB"/>
            </a:solidFill>
            <a:prstDash val="solid"/>
            <a:miter lim="800000"/>
            <a:headEnd/>
            <a:tailEnd/>
          </a:ln>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786"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bg1"/>
          </a:solidFill>
          <a:latin typeface="+mj-lt"/>
          <a:ea typeface="+mj-ea"/>
          <a:cs typeface="+mj-cs"/>
        </a:defRPr>
      </a:lvl1pPr>
      <a:lvl2pPr algn="l" rtl="0" eaLnBrk="0" fontAlgn="base" hangingPunct="0">
        <a:spcBef>
          <a:spcPct val="0"/>
        </a:spcBef>
        <a:spcAft>
          <a:spcPct val="0"/>
        </a:spcAft>
        <a:defRPr sz="4200">
          <a:solidFill>
            <a:schemeClr val="bg1"/>
          </a:solidFill>
          <a:latin typeface="Arial" charset="0"/>
        </a:defRPr>
      </a:lvl2pPr>
      <a:lvl3pPr algn="l" rtl="0" eaLnBrk="0" fontAlgn="base" hangingPunct="0">
        <a:spcBef>
          <a:spcPct val="0"/>
        </a:spcBef>
        <a:spcAft>
          <a:spcPct val="0"/>
        </a:spcAft>
        <a:defRPr sz="4200">
          <a:solidFill>
            <a:schemeClr val="bg1"/>
          </a:solidFill>
          <a:latin typeface="Arial" charset="0"/>
        </a:defRPr>
      </a:lvl3pPr>
      <a:lvl4pPr algn="l" rtl="0" eaLnBrk="0" fontAlgn="base" hangingPunct="0">
        <a:spcBef>
          <a:spcPct val="0"/>
        </a:spcBef>
        <a:spcAft>
          <a:spcPct val="0"/>
        </a:spcAft>
        <a:defRPr sz="4200">
          <a:solidFill>
            <a:schemeClr val="bg1"/>
          </a:solidFill>
          <a:latin typeface="Arial" charset="0"/>
        </a:defRPr>
      </a:lvl4pPr>
      <a:lvl5pPr algn="l" rtl="0" eaLnBrk="0" fontAlgn="base" hangingPunct="0">
        <a:spcBef>
          <a:spcPct val="0"/>
        </a:spcBef>
        <a:spcAft>
          <a:spcPct val="0"/>
        </a:spcAft>
        <a:defRPr sz="4200">
          <a:solidFill>
            <a:schemeClr val="bg1"/>
          </a:solidFill>
          <a:latin typeface="Arial" charset="0"/>
        </a:defRPr>
      </a:lvl5pPr>
      <a:lvl6pPr marL="457200" algn="l" rtl="0" fontAlgn="base">
        <a:spcBef>
          <a:spcPct val="0"/>
        </a:spcBef>
        <a:spcAft>
          <a:spcPct val="0"/>
        </a:spcAft>
        <a:defRPr sz="4200">
          <a:solidFill>
            <a:schemeClr val="bg1"/>
          </a:solidFill>
          <a:latin typeface="Arial" charset="0"/>
        </a:defRPr>
      </a:lvl6pPr>
      <a:lvl7pPr marL="914400" algn="l" rtl="0" fontAlgn="base">
        <a:spcBef>
          <a:spcPct val="0"/>
        </a:spcBef>
        <a:spcAft>
          <a:spcPct val="0"/>
        </a:spcAft>
        <a:defRPr sz="4200">
          <a:solidFill>
            <a:schemeClr val="bg1"/>
          </a:solidFill>
          <a:latin typeface="Arial" charset="0"/>
        </a:defRPr>
      </a:lvl7pPr>
      <a:lvl8pPr marL="1371600" algn="l" rtl="0" fontAlgn="base">
        <a:spcBef>
          <a:spcPct val="0"/>
        </a:spcBef>
        <a:spcAft>
          <a:spcPct val="0"/>
        </a:spcAft>
        <a:defRPr sz="4200">
          <a:solidFill>
            <a:schemeClr val="bg1"/>
          </a:solidFill>
          <a:latin typeface="Arial" charset="0"/>
        </a:defRPr>
      </a:lvl8pPr>
      <a:lvl9pPr marL="1828800" algn="l" rtl="0" fontAlgn="base">
        <a:spcBef>
          <a:spcPct val="0"/>
        </a:spcBef>
        <a:spcAft>
          <a:spcPct val="0"/>
        </a:spcAft>
        <a:defRPr sz="4200">
          <a:solidFill>
            <a:schemeClr val="bg1"/>
          </a:solidFill>
          <a:latin typeface="Arial" charset="0"/>
        </a:defRPr>
      </a:lvl9pPr>
    </p:titleStyle>
    <p:bodyStyle>
      <a:lvl1pPr marL="342900" indent="-342900" algn="l" rtl="0" eaLnBrk="0" fontAlgn="base" hangingPunct="0">
        <a:spcBef>
          <a:spcPct val="20000"/>
        </a:spcBef>
        <a:spcAft>
          <a:spcPct val="0"/>
        </a:spcAft>
        <a:buClr>
          <a:schemeClr val="bg1"/>
        </a:buClr>
        <a:buFont typeface="Wingdings" pitchFamily="2" charset="2"/>
        <a:buChar char="n"/>
        <a:defRPr sz="3000">
          <a:solidFill>
            <a:schemeClr val="bg1"/>
          </a:solidFill>
          <a:latin typeface="+mn-lt"/>
          <a:ea typeface="+mn-ea"/>
          <a:cs typeface="+mn-cs"/>
        </a:defRPr>
      </a:lvl1pPr>
      <a:lvl2pPr marL="669925" indent="-325438" algn="l" rtl="0" eaLnBrk="0" fontAlgn="base" hangingPunct="0">
        <a:spcBef>
          <a:spcPct val="20000"/>
        </a:spcBef>
        <a:spcAft>
          <a:spcPct val="0"/>
        </a:spcAft>
        <a:buClr>
          <a:schemeClr val="bg1"/>
        </a:buClr>
        <a:buFont typeface="Wingdings" pitchFamily="2" charset="2"/>
        <a:buChar char="q"/>
        <a:defRPr sz="2600">
          <a:solidFill>
            <a:schemeClr val="bg1"/>
          </a:solidFill>
          <a:latin typeface="+mn-lt"/>
        </a:defRPr>
      </a:lvl2pPr>
      <a:lvl3pPr marL="1022350" indent="-350838" algn="l" rtl="0" eaLnBrk="0" fontAlgn="base" hangingPunct="0">
        <a:spcBef>
          <a:spcPct val="20000"/>
        </a:spcBef>
        <a:spcAft>
          <a:spcPct val="0"/>
        </a:spcAft>
        <a:buClr>
          <a:schemeClr val="bg1"/>
        </a:buClr>
        <a:buFont typeface="Wingdings" pitchFamily="2" charset="2"/>
        <a:buChar char="n"/>
        <a:defRPr sz="2200">
          <a:solidFill>
            <a:schemeClr val="bg1"/>
          </a:solidFill>
          <a:latin typeface="+mn-lt"/>
        </a:defRPr>
      </a:lvl3pPr>
      <a:lvl4pPr marL="1339850" indent="-315913" algn="l" rtl="0" eaLnBrk="0" fontAlgn="base" hangingPunct="0">
        <a:spcBef>
          <a:spcPct val="20000"/>
        </a:spcBef>
        <a:spcAft>
          <a:spcPct val="0"/>
        </a:spcAft>
        <a:buClr>
          <a:schemeClr val="bg1"/>
        </a:buClr>
        <a:buFont typeface="Wingdings" pitchFamily="2" charset="2"/>
        <a:buChar char="q"/>
        <a:defRPr sz="2000">
          <a:solidFill>
            <a:schemeClr val="bg1"/>
          </a:solidFill>
          <a:latin typeface="+mn-lt"/>
        </a:defRPr>
      </a:lvl4pPr>
      <a:lvl5pPr marL="1681163" indent="-339725" algn="l" rtl="0" eaLnBrk="0" fontAlgn="base" hangingPunct="0">
        <a:spcBef>
          <a:spcPct val="20000"/>
        </a:spcBef>
        <a:spcAft>
          <a:spcPct val="0"/>
        </a:spcAft>
        <a:buClr>
          <a:schemeClr val="bg1"/>
        </a:buClr>
        <a:buFont typeface="Wingdings" pitchFamily="2" charset="2"/>
        <a:buChar char="§"/>
        <a:defRPr sz="2000">
          <a:solidFill>
            <a:schemeClr val="bg1"/>
          </a:solidFill>
          <a:latin typeface="+mn-lt"/>
        </a:defRPr>
      </a:lvl5pPr>
      <a:lvl6pPr marL="2138363" indent="-339725" algn="l" rtl="0" fontAlgn="base">
        <a:spcBef>
          <a:spcPct val="20000"/>
        </a:spcBef>
        <a:spcAft>
          <a:spcPct val="0"/>
        </a:spcAft>
        <a:buClr>
          <a:schemeClr val="bg1"/>
        </a:buClr>
        <a:buFont typeface="Wingdings" pitchFamily="2" charset="2"/>
        <a:buChar char="§"/>
        <a:defRPr sz="2000">
          <a:solidFill>
            <a:schemeClr val="bg1"/>
          </a:solidFill>
          <a:latin typeface="+mn-lt"/>
        </a:defRPr>
      </a:lvl6pPr>
      <a:lvl7pPr marL="2595563" indent="-339725" algn="l" rtl="0" fontAlgn="base">
        <a:spcBef>
          <a:spcPct val="20000"/>
        </a:spcBef>
        <a:spcAft>
          <a:spcPct val="0"/>
        </a:spcAft>
        <a:buClr>
          <a:schemeClr val="bg1"/>
        </a:buClr>
        <a:buFont typeface="Wingdings" pitchFamily="2" charset="2"/>
        <a:buChar char="§"/>
        <a:defRPr sz="2000">
          <a:solidFill>
            <a:schemeClr val="bg1"/>
          </a:solidFill>
          <a:latin typeface="+mn-lt"/>
        </a:defRPr>
      </a:lvl7pPr>
      <a:lvl8pPr marL="3052763" indent="-339725" algn="l" rtl="0" fontAlgn="base">
        <a:spcBef>
          <a:spcPct val="20000"/>
        </a:spcBef>
        <a:spcAft>
          <a:spcPct val="0"/>
        </a:spcAft>
        <a:buClr>
          <a:schemeClr val="bg1"/>
        </a:buClr>
        <a:buFont typeface="Wingdings" pitchFamily="2" charset="2"/>
        <a:buChar char="§"/>
        <a:defRPr sz="2000">
          <a:solidFill>
            <a:schemeClr val="bg1"/>
          </a:solidFill>
          <a:latin typeface="+mn-lt"/>
        </a:defRPr>
      </a:lvl8pPr>
      <a:lvl9pPr marL="3509963" indent="-339725" algn="l" rtl="0" fontAlgn="base">
        <a:spcBef>
          <a:spcPct val="20000"/>
        </a:spcBef>
        <a:spcAft>
          <a:spcPct val="0"/>
        </a:spcAft>
        <a:buClr>
          <a:schemeClr val="bg1"/>
        </a:buClr>
        <a:buFont typeface="Wingdings" pitchFamily="2" charset="2"/>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34EB47A-51E8-4B86-AC69-543792D1CAA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pPr>
              <a:defRPr/>
            </a:pPr>
            <a:r>
              <a:rPr lang="en-US" dirty="0" smtClean="0"/>
              <a:t>Software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defRPr/>
            </a:pPr>
            <a:r>
              <a:rPr lang="en-US" smtClean="0"/>
              <a:t>Operating System Software…</a:t>
            </a:r>
          </a:p>
        </p:txBody>
      </p:sp>
      <p:sp>
        <p:nvSpPr>
          <p:cNvPr id="51203" name="Rectangle 3"/>
          <p:cNvSpPr>
            <a:spLocks noGrp="1" noChangeArrowheads="1"/>
          </p:cNvSpPr>
          <p:nvPr>
            <p:ph type="body" sz="half" idx="1"/>
          </p:nvPr>
        </p:nvSpPr>
        <p:spPr>
          <a:xfrm>
            <a:off x="533400" y="1600200"/>
            <a:ext cx="2514600" cy="3857625"/>
          </a:xfrm>
        </p:spPr>
        <p:txBody>
          <a:bodyPr/>
          <a:lstStyle/>
          <a:p>
            <a:pPr marL="0" indent="0">
              <a:buFont typeface="Monotype Sorts" pitchFamily="2" charset="2"/>
              <a:buNone/>
            </a:pPr>
            <a:r>
              <a:rPr lang="en-US" sz="2000" smtClean="0">
                <a:effectLst/>
              </a:rPr>
              <a:t>is busy behind the scenes, performing housekeeping tasks, enabling you to access programs, and managing files. It also ensures that everything is running properly.</a:t>
            </a:r>
          </a:p>
        </p:txBody>
      </p:sp>
      <p:pic>
        <p:nvPicPr>
          <p:cNvPr id="6" name="Picture 5" descr="Capture.JPG"/>
          <p:cNvPicPr>
            <a:picLocks noChangeAspect="1"/>
          </p:cNvPicPr>
          <p:nvPr/>
        </p:nvPicPr>
        <p:blipFill>
          <a:blip r:embed="rId3" cstate="print"/>
          <a:stretch>
            <a:fillRect/>
          </a:stretch>
        </p:blipFill>
        <p:spPr>
          <a:xfrm>
            <a:off x="3048000" y="1447800"/>
            <a:ext cx="5705475" cy="502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defRPr/>
            </a:pPr>
            <a:r>
              <a:rPr lang="en-US" smtClean="0"/>
              <a:t>Operating Systems</a:t>
            </a:r>
          </a:p>
        </p:txBody>
      </p:sp>
      <p:sp>
        <p:nvSpPr>
          <p:cNvPr id="52227" name="Rectangle 3"/>
          <p:cNvSpPr>
            <a:spLocks noGrp="1" noChangeArrowheads="1"/>
          </p:cNvSpPr>
          <p:nvPr>
            <p:ph idx="1"/>
          </p:nvPr>
        </p:nvSpPr>
        <p:spPr>
          <a:xfrm>
            <a:off x="685800" y="1524000"/>
            <a:ext cx="7772400" cy="4648200"/>
          </a:xfrm>
        </p:spPr>
        <p:txBody>
          <a:bodyPr>
            <a:normAutofit/>
          </a:bodyPr>
          <a:lstStyle/>
          <a:p>
            <a:r>
              <a:rPr lang="en-US" sz="2200" dirty="0" smtClean="0">
                <a:effectLst/>
              </a:rPr>
              <a:t>Windows 7 (just released)</a:t>
            </a:r>
          </a:p>
          <a:p>
            <a:r>
              <a:rPr lang="en-US" sz="2200" dirty="0" smtClean="0">
                <a:effectLst/>
              </a:rPr>
              <a:t>Windows  Vista, XP, Me, 2000, 98 &amp; 98 SE, NT, 95</a:t>
            </a:r>
          </a:p>
          <a:p>
            <a:r>
              <a:rPr lang="en-US" sz="2200" dirty="0" smtClean="0">
                <a:effectLst/>
              </a:rPr>
              <a:t>DOS</a:t>
            </a:r>
          </a:p>
          <a:p>
            <a:r>
              <a:rPr lang="en-US" sz="2200" dirty="0" smtClean="0">
                <a:effectLst/>
              </a:rPr>
              <a:t>UNIX</a:t>
            </a:r>
          </a:p>
          <a:p>
            <a:r>
              <a:rPr lang="en-US" sz="2200" dirty="0" smtClean="0"/>
              <a:t>Linux</a:t>
            </a:r>
            <a:endParaRPr lang="en-US" sz="2200" dirty="0" smtClean="0">
              <a:effectLst/>
            </a:endParaRPr>
          </a:p>
          <a:p>
            <a:r>
              <a:rPr lang="en-US" sz="2200" dirty="0" smtClean="0">
                <a:effectLst/>
              </a:rPr>
              <a:t>OSX  (Lion, Leopard, Tiger etc)</a:t>
            </a:r>
          </a:p>
          <a:p>
            <a:r>
              <a:rPr lang="en-US" sz="2200" dirty="0" smtClean="0">
                <a:effectLst/>
              </a:rPr>
              <a:t>DOS</a:t>
            </a:r>
          </a:p>
          <a:p>
            <a:r>
              <a:rPr lang="en-US" sz="2200" b="1" dirty="0" smtClean="0"/>
              <a:t>Apple IOS</a:t>
            </a:r>
          </a:p>
          <a:p>
            <a:r>
              <a:rPr lang="en-US" sz="2200" b="1" dirty="0" smtClean="0">
                <a:effectLst/>
              </a:rPr>
              <a:t>Nokia</a:t>
            </a:r>
          </a:p>
          <a:p>
            <a:r>
              <a:rPr lang="en-US" sz="2200" b="1" dirty="0" smtClean="0"/>
              <a:t>RIM</a:t>
            </a:r>
            <a:endParaRPr lang="en-US" sz="2200" b="1" dirty="0" smtClean="0">
              <a:effectLst/>
            </a:endParaRPr>
          </a:p>
          <a:p>
            <a:r>
              <a:rPr lang="en-US" sz="2200" b="1" dirty="0" smtClean="0"/>
              <a:t>Android</a:t>
            </a:r>
            <a:endParaRPr lang="en-US" sz="2200" b="1" dirty="0" smtClean="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a:defRPr/>
            </a:pPr>
            <a:r>
              <a:rPr lang="en-US" smtClean="0"/>
              <a:t>Software Applications</a:t>
            </a:r>
          </a:p>
        </p:txBody>
      </p:sp>
      <p:sp>
        <p:nvSpPr>
          <p:cNvPr id="54275" name="Rectangle 3"/>
          <p:cNvSpPr>
            <a:spLocks noGrp="1" noChangeArrowheads="1"/>
          </p:cNvSpPr>
          <p:nvPr>
            <p:ph idx="1"/>
          </p:nvPr>
        </p:nvSpPr>
        <p:spPr>
          <a:xfrm>
            <a:off x="685800" y="1676400"/>
            <a:ext cx="7772400" cy="3857625"/>
          </a:xfrm>
        </p:spPr>
        <p:txBody>
          <a:bodyPr/>
          <a:lstStyle/>
          <a:p>
            <a:r>
              <a:rPr lang="en-US" smtClean="0">
                <a:solidFill>
                  <a:srgbClr val="FFCC66"/>
                </a:solidFill>
                <a:effectLst/>
              </a:rPr>
              <a:t>Word Processing</a:t>
            </a:r>
            <a:r>
              <a:rPr lang="en-US" smtClean="0">
                <a:effectLst/>
              </a:rPr>
              <a:t>	</a:t>
            </a:r>
          </a:p>
          <a:p>
            <a:pPr lvl="1"/>
            <a:r>
              <a:rPr lang="en-US" smtClean="0">
                <a:effectLst/>
                <a:latin typeface="Verdana" pitchFamily="34" charset="0"/>
              </a:rPr>
              <a:t>Word</a:t>
            </a:r>
          </a:p>
          <a:p>
            <a:pPr lvl="1"/>
            <a:r>
              <a:rPr lang="en-US" smtClean="0">
                <a:effectLst/>
                <a:latin typeface="Verdana" pitchFamily="34" charset="0"/>
              </a:rPr>
              <a:t>WordPerfect</a:t>
            </a:r>
          </a:p>
          <a:p>
            <a:pPr lvl="1"/>
            <a:r>
              <a:rPr lang="en-US" smtClean="0">
                <a:effectLst/>
                <a:latin typeface="Verdana" pitchFamily="34" charset="0"/>
              </a:rPr>
              <a:t>Ami Pro</a:t>
            </a:r>
          </a:p>
          <a:p>
            <a:pPr lvl="1"/>
            <a:r>
              <a:rPr lang="en-US" smtClean="0">
                <a:effectLst/>
                <a:latin typeface="Verdana" pitchFamily="34" charset="0"/>
              </a:rPr>
              <a:t>Works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defRPr/>
            </a:pPr>
            <a:r>
              <a:rPr lang="en-US" dirty="0" smtClean="0"/>
              <a:t>Software Applications</a:t>
            </a:r>
          </a:p>
        </p:txBody>
      </p:sp>
      <p:sp>
        <p:nvSpPr>
          <p:cNvPr id="56323" name="Rectangle 3"/>
          <p:cNvSpPr>
            <a:spLocks noGrp="1" noChangeArrowheads="1"/>
          </p:cNvSpPr>
          <p:nvPr>
            <p:ph idx="1"/>
          </p:nvPr>
        </p:nvSpPr>
        <p:spPr>
          <a:xfrm>
            <a:off x="685800" y="1676400"/>
            <a:ext cx="7772400" cy="3857625"/>
          </a:xfrm>
        </p:spPr>
        <p:txBody>
          <a:bodyPr/>
          <a:lstStyle/>
          <a:p>
            <a:r>
              <a:rPr lang="en-US" smtClean="0">
                <a:solidFill>
                  <a:srgbClr val="FFCC66"/>
                </a:solidFill>
                <a:effectLst/>
              </a:rPr>
              <a:t>Database Management</a:t>
            </a:r>
          </a:p>
          <a:p>
            <a:pPr lvl="1"/>
            <a:r>
              <a:rPr lang="en-US" smtClean="0">
                <a:effectLst/>
                <a:latin typeface="Verdana" pitchFamily="34" charset="0"/>
              </a:rPr>
              <a:t>Access</a:t>
            </a:r>
          </a:p>
          <a:p>
            <a:pPr lvl="1"/>
            <a:r>
              <a:rPr lang="en-US" smtClean="0">
                <a:effectLst/>
                <a:latin typeface="Verdana" pitchFamily="34" charset="0"/>
              </a:rPr>
              <a:t>Paradox</a:t>
            </a:r>
          </a:p>
          <a:p>
            <a:pPr lvl="1"/>
            <a:r>
              <a:rPr lang="en-US" smtClean="0">
                <a:effectLst/>
                <a:latin typeface="Verdana" pitchFamily="34" charset="0"/>
              </a:rPr>
              <a:t>FileMaker Pro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381000" y="349250"/>
            <a:ext cx="8382000" cy="549275"/>
          </a:xfrm>
        </p:spPr>
        <p:txBody>
          <a:bodyPr/>
          <a:lstStyle/>
          <a:p>
            <a:r>
              <a:rPr lang="en-GB" sz="3000"/>
              <a:t>Data warehouses, data mining and analytics</a:t>
            </a:r>
            <a:endParaRPr lang="en-US" sz="3000"/>
          </a:p>
        </p:txBody>
      </p:sp>
      <p:sp>
        <p:nvSpPr>
          <p:cNvPr id="143363" name="Rectangle 3"/>
          <p:cNvSpPr>
            <a:spLocks noGrp="1" noChangeArrowheads="1"/>
          </p:cNvSpPr>
          <p:nvPr>
            <p:ph type="body" idx="1"/>
          </p:nvPr>
        </p:nvSpPr>
        <p:spPr>
          <a:xfrm>
            <a:off x="508000" y="1582738"/>
            <a:ext cx="8382000" cy="4713287"/>
          </a:xfrm>
        </p:spPr>
        <p:txBody>
          <a:bodyPr>
            <a:spAutoFit/>
          </a:bodyPr>
          <a:lstStyle/>
          <a:p>
            <a:pPr marL="309563" indent="-309563"/>
            <a:r>
              <a:rPr lang="en-US" sz="2200" b="1"/>
              <a:t>Data warehouses are large database systems containing detailed company data on sales transactions which are analysed to assist in improving the marketing and financial performance of companies.</a:t>
            </a:r>
          </a:p>
          <a:p>
            <a:pPr marL="309563" indent="-309563"/>
            <a:endParaRPr lang="en-US" sz="2200" b="1"/>
          </a:p>
          <a:p>
            <a:pPr marL="309563" indent="-309563"/>
            <a:r>
              <a:rPr lang="en-US" sz="2200" b="1"/>
              <a:t>Data mining of data warehouses is an attempt to identify a relationship between variables in order to assist decision making. It will involve statistical techniques such as multiple linear regression where a number of variables are compared to identify patterns.</a:t>
            </a:r>
          </a:p>
          <a:p>
            <a:pPr marL="309563" indent="-309563"/>
            <a:endParaRPr lang="en-US" sz="2200" b="1"/>
          </a:p>
          <a:p>
            <a:pPr marL="309563" indent="-309563"/>
            <a:r>
              <a:rPr lang="en-US" sz="2200" b="1"/>
              <a:t>Analytics is a term that is used to describe various approaches to data-driven analysis.</a:t>
            </a:r>
            <a:r>
              <a:rPr lang="en-US" sz="22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defRPr/>
            </a:pPr>
            <a:r>
              <a:rPr lang="en-US" dirty="0" smtClean="0"/>
              <a:t>Software Applications</a:t>
            </a:r>
          </a:p>
        </p:txBody>
      </p:sp>
      <p:sp>
        <p:nvSpPr>
          <p:cNvPr id="57347" name="Rectangle 3"/>
          <p:cNvSpPr>
            <a:spLocks noGrp="1" noChangeArrowheads="1"/>
          </p:cNvSpPr>
          <p:nvPr>
            <p:ph idx="1"/>
          </p:nvPr>
        </p:nvSpPr>
        <p:spPr>
          <a:xfrm>
            <a:off x="685800" y="1676400"/>
            <a:ext cx="7772400" cy="3857625"/>
          </a:xfrm>
        </p:spPr>
        <p:txBody>
          <a:bodyPr/>
          <a:lstStyle/>
          <a:p>
            <a:r>
              <a:rPr lang="en-US" smtClean="0">
                <a:solidFill>
                  <a:srgbClr val="FFCC66"/>
                </a:solidFill>
                <a:effectLst/>
              </a:rPr>
              <a:t>Graphics</a:t>
            </a:r>
          </a:p>
          <a:p>
            <a:pPr lvl="1"/>
            <a:r>
              <a:rPr lang="en-US" smtClean="0">
                <a:effectLst/>
                <a:latin typeface="Verdana" pitchFamily="34" charset="0"/>
              </a:rPr>
              <a:t>Photoshop</a:t>
            </a:r>
          </a:p>
          <a:p>
            <a:pPr lvl="1"/>
            <a:r>
              <a:rPr lang="en-US" smtClean="0">
                <a:effectLst/>
                <a:latin typeface="Verdana" pitchFamily="34" charset="0"/>
              </a:rPr>
              <a:t>Paintshop Pro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defRPr/>
            </a:pPr>
            <a:r>
              <a:rPr lang="en-US" dirty="0" smtClean="0"/>
              <a:t>Software Applications</a:t>
            </a:r>
          </a:p>
        </p:txBody>
      </p:sp>
      <p:sp>
        <p:nvSpPr>
          <p:cNvPr id="125955" name="Rectangle 3"/>
          <p:cNvSpPr>
            <a:spLocks noGrp="1" noChangeArrowheads="1"/>
          </p:cNvSpPr>
          <p:nvPr>
            <p:ph idx="1"/>
          </p:nvPr>
        </p:nvSpPr>
        <p:spPr>
          <a:xfrm>
            <a:off x="685800" y="1676400"/>
            <a:ext cx="7772400" cy="3857625"/>
          </a:xfrm>
        </p:spPr>
        <p:txBody>
          <a:bodyPr/>
          <a:lstStyle/>
          <a:p>
            <a:pPr>
              <a:defRPr/>
            </a:pPr>
            <a:r>
              <a:rPr lang="en-US" dirty="0" smtClean="0">
                <a:solidFill>
                  <a:srgbClr val="FFCC66"/>
                </a:solidFill>
                <a:effectLst/>
              </a:rPr>
              <a:t>Presentation Software</a:t>
            </a:r>
          </a:p>
          <a:p>
            <a:pPr lvl="1">
              <a:defRPr/>
            </a:pPr>
            <a:r>
              <a:rPr lang="en-US" dirty="0" smtClean="0">
                <a:effectLst/>
                <a:latin typeface="Verdana" pitchFamily="34" charset="0"/>
              </a:rPr>
              <a:t>Microsoft PowerPoint</a:t>
            </a:r>
          </a:p>
          <a:p>
            <a:pPr lvl="1">
              <a:defRPr/>
            </a:pPr>
            <a:r>
              <a:rPr lang="en-US" dirty="0" smtClean="0">
                <a:effectLst/>
                <a:latin typeface="Verdana" pitchFamily="34" charset="0"/>
              </a:rPr>
              <a:t>Lotus Freelance</a:t>
            </a:r>
          </a:p>
          <a:p>
            <a:pPr lvl="1">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defRPr/>
            </a:pPr>
            <a:r>
              <a:rPr lang="en-US" dirty="0" smtClean="0"/>
              <a:t>Software Applications</a:t>
            </a:r>
          </a:p>
        </p:txBody>
      </p:sp>
      <p:sp>
        <p:nvSpPr>
          <p:cNvPr id="126979" name="Rectangle 3"/>
          <p:cNvSpPr>
            <a:spLocks noGrp="1" noChangeArrowheads="1"/>
          </p:cNvSpPr>
          <p:nvPr>
            <p:ph idx="1"/>
          </p:nvPr>
        </p:nvSpPr>
        <p:spPr>
          <a:xfrm>
            <a:off x="685800" y="1600200"/>
            <a:ext cx="7772400" cy="3857625"/>
          </a:xfrm>
        </p:spPr>
        <p:txBody>
          <a:bodyPr/>
          <a:lstStyle/>
          <a:p>
            <a:pPr>
              <a:defRPr/>
            </a:pPr>
            <a:r>
              <a:rPr lang="en-US" dirty="0" smtClean="0">
                <a:solidFill>
                  <a:srgbClr val="FFCC66"/>
                </a:solidFill>
                <a:effectLst/>
              </a:rPr>
              <a:t>Desktop Publishing</a:t>
            </a:r>
            <a:r>
              <a:rPr lang="en-US" dirty="0" smtClean="0">
                <a:effectLst/>
              </a:rPr>
              <a:t>	</a:t>
            </a:r>
          </a:p>
          <a:p>
            <a:pPr lvl="1">
              <a:defRPr/>
            </a:pPr>
            <a:r>
              <a:rPr lang="en-US" dirty="0" smtClean="0">
                <a:effectLst/>
                <a:latin typeface="Verdana" pitchFamily="34" charset="0"/>
              </a:rPr>
              <a:t>Microsoft Publisher</a:t>
            </a:r>
          </a:p>
          <a:p>
            <a:pPr lvl="1">
              <a:defRPr/>
            </a:pPr>
            <a:r>
              <a:rPr lang="en-US" dirty="0" err="1" smtClean="0">
                <a:effectLst/>
                <a:latin typeface="Verdana" pitchFamily="34" charset="0"/>
              </a:rPr>
              <a:t>Pagemaker</a:t>
            </a:r>
            <a:endParaRPr lang="en-US" dirty="0" smtClean="0">
              <a:effectLst/>
              <a:latin typeface="Verdana" pitchFamily="34" charset="0"/>
            </a:endParaRPr>
          </a:p>
          <a:p>
            <a:pPr lvl="1">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defRPr/>
            </a:pPr>
            <a:r>
              <a:rPr lang="en-US" dirty="0" smtClean="0"/>
              <a:t>Software Applications</a:t>
            </a:r>
          </a:p>
        </p:txBody>
      </p:sp>
      <p:sp>
        <p:nvSpPr>
          <p:cNvPr id="128003" name="Rectangle 3"/>
          <p:cNvSpPr>
            <a:spLocks noGrp="1" noChangeArrowheads="1"/>
          </p:cNvSpPr>
          <p:nvPr>
            <p:ph idx="1"/>
          </p:nvPr>
        </p:nvSpPr>
        <p:spPr>
          <a:xfrm>
            <a:off x="685800" y="1676400"/>
            <a:ext cx="7772400" cy="3857625"/>
          </a:xfrm>
        </p:spPr>
        <p:txBody>
          <a:bodyPr/>
          <a:lstStyle/>
          <a:p>
            <a:pPr>
              <a:defRPr/>
            </a:pPr>
            <a:r>
              <a:rPr lang="en-US" dirty="0" smtClean="0">
                <a:solidFill>
                  <a:srgbClr val="FFCC66"/>
                </a:solidFill>
                <a:effectLst/>
              </a:rPr>
              <a:t>Web Publishing</a:t>
            </a:r>
            <a:r>
              <a:rPr lang="en-US" dirty="0" smtClean="0">
                <a:effectLst/>
              </a:rPr>
              <a:t>	</a:t>
            </a:r>
          </a:p>
          <a:p>
            <a:pPr lvl="1">
              <a:defRPr/>
            </a:pPr>
            <a:r>
              <a:rPr lang="en-US" dirty="0" smtClean="0">
                <a:effectLst/>
                <a:latin typeface="Verdana" pitchFamily="34" charset="0"/>
              </a:rPr>
              <a:t>FrontPage</a:t>
            </a:r>
          </a:p>
          <a:p>
            <a:pPr lvl="1">
              <a:defRPr/>
            </a:pPr>
            <a:r>
              <a:rPr lang="en-US" dirty="0" smtClean="0">
                <a:effectLst/>
                <a:latin typeface="Verdana" pitchFamily="34" charset="0"/>
              </a:rPr>
              <a:t>Dreamweaver</a:t>
            </a:r>
          </a:p>
          <a:p>
            <a:pPr lvl="1">
              <a:defRPr/>
            </a:pPr>
            <a:endParaRPr lang="en-US" dirty="0" smtClean="0">
              <a:latin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dirty="0" smtClean="0"/>
              <a:t>Software Applications</a:t>
            </a:r>
          </a:p>
        </p:txBody>
      </p:sp>
      <p:sp>
        <p:nvSpPr>
          <p:cNvPr id="61443" name="Rectangle 3"/>
          <p:cNvSpPr>
            <a:spLocks noGrp="1" noChangeArrowheads="1"/>
          </p:cNvSpPr>
          <p:nvPr>
            <p:ph idx="1"/>
          </p:nvPr>
        </p:nvSpPr>
        <p:spPr/>
        <p:txBody>
          <a:bodyPr/>
          <a:lstStyle/>
          <a:p>
            <a:r>
              <a:rPr lang="en-US" smtClean="0">
                <a:solidFill>
                  <a:srgbClr val="FFFF00"/>
                </a:solidFill>
                <a:effectLst/>
              </a:rPr>
              <a:t>Email</a:t>
            </a:r>
          </a:p>
          <a:p>
            <a:pPr lvl="1"/>
            <a:r>
              <a:rPr lang="en-US" smtClean="0">
                <a:effectLst/>
                <a:latin typeface="Verdana" pitchFamily="34" charset="0"/>
              </a:rPr>
              <a:t>Microsoft Outlook</a:t>
            </a:r>
          </a:p>
          <a:p>
            <a:pPr lvl="1"/>
            <a:r>
              <a:rPr lang="en-US" smtClean="0">
                <a:effectLst/>
                <a:latin typeface="Verdana" pitchFamily="34" charset="0"/>
              </a:rPr>
              <a:t>Microsoft Outlook Express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3505200" y="2482850"/>
            <a:ext cx="4800600" cy="1828800"/>
          </a:xfrm>
          <a:noFill/>
        </p:spPr>
        <p:txBody>
          <a:bodyPr/>
          <a:lstStyle/>
          <a:p>
            <a:pPr eaLnBrk="1" hangingPunct="1">
              <a:lnSpc>
                <a:spcPct val="90000"/>
              </a:lnSpc>
            </a:pPr>
            <a:r>
              <a:rPr lang="en-US" sz="2100" smtClean="0">
                <a:solidFill>
                  <a:schemeClr val="tx2"/>
                </a:solidFill>
              </a:rPr>
              <a:t>SCREEN BEAN INTRODUCTION — TEXT: </a:t>
            </a:r>
            <a:r>
              <a:rPr lang="en-US" sz="2100" b="1" smtClean="0">
                <a:solidFill>
                  <a:schemeClr val="tx2"/>
                </a:solidFill>
              </a:rPr>
              <a:t>How do we get data into the computer?</a:t>
            </a:r>
          </a:p>
          <a:p>
            <a:pPr eaLnBrk="1" hangingPunct="1">
              <a:lnSpc>
                <a:spcPct val="90000"/>
              </a:lnSpc>
            </a:pPr>
            <a:r>
              <a:rPr lang="en-US" sz="2100" b="1" smtClean="0">
                <a:solidFill>
                  <a:schemeClr val="tx2"/>
                </a:solidFill>
              </a:rPr>
              <a:t>How do we get data and information out of the computer?</a:t>
            </a:r>
            <a:endParaRPr lang="en-US" sz="2100" smtClean="0">
              <a:solidFill>
                <a:schemeClr val="tx2"/>
              </a:solidFill>
            </a:endParaRPr>
          </a:p>
        </p:txBody>
      </p:sp>
      <p:sp>
        <p:nvSpPr>
          <p:cNvPr id="281603" name="Rectangle 3"/>
          <p:cNvSpPr>
            <a:spLocks noGrp="1" noChangeArrowheads="1"/>
          </p:cNvSpPr>
          <p:nvPr>
            <p:ph type="title"/>
          </p:nvPr>
        </p:nvSpPr>
        <p:spPr/>
        <p:txBody>
          <a:bodyPr/>
          <a:lstStyle/>
          <a:p>
            <a:pPr eaLnBrk="1" hangingPunct="1">
              <a:defRPr/>
            </a:pPr>
            <a:r>
              <a:rPr lang="en-US" b="1" dirty="0" smtClean="0">
                <a:effectLst>
                  <a:outerShdw blurRad="38100" dist="38100" dir="2700000" algn="tl">
                    <a:srgbClr val="000000">
                      <a:alpha val="43137"/>
                    </a:srgbClr>
                  </a:outerShdw>
                </a:effectLst>
              </a:rPr>
              <a:t>Software</a:t>
            </a:r>
          </a:p>
        </p:txBody>
      </p:sp>
      <p:sp>
        <p:nvSpPr>
          <p:cNvPr id="281604" name="AutoShape 4"/>
          <p:cNvSpPr>
            <a:spLocks noChangeAspect="1" noChangeArrowheads="1" noTextEdit="1"/>
          </p:cNvSpPr>
          <p:nvPr/>
        </p:nvSpPr>
        <p:spPr bwMode="auto">
          <a:xfrm>
            <a:off x="990600" y="1644650"/>
            <a:ext cx="7620000" cy="5029200"/>
          </a:xfrm>
          <a:prstGeom prst="rect">
            <a:avLst/>
          </a:prstGeom>
          <a:noFill/>
          <a:ln w="9525">
            <a:noFill/>
            <a:miter lim="800000"/>
            <a:headEnd/>
            <a:tailEnd/>
          </a:ln>
        </p:spPr>
        <p:txBody>
          <a:bodyPr/>
          <a:lstStyle/>
          <a:p>
            <a:pPr>
              <a:defRPr/>
            </a:pPr>
            <a:endParaRPr lang="en-US"/>
          </a:p>
        </p:txBody>
      </p:sp>
      <p:grpSp>
        <p:nvGrpSpPr>
          <p:cNvPr id="46085" name="Group 5"/>
          <p:cNvGrpSpPr>
            <a:grpSpLocks/>
          </p:cNvGrpSpPr>
          <p:nvPr/>
        </p:nvGrpSpPr>
        <p:grpSpPr bwMode="auto">
          <a:xfrm>
            <a:off x="6024563" y="5157788"/>
            <a:ext cx="447675" cy="630237"/>
            <a:chOff x="3603" y="2981"/>
            <a:chExt cx="282" cy="397"/>
          </a:xfrm>
        </p:grpSpPr>
        <p:sp>
          <p:nvSpPr>
            <p:cNvPr id="281606" name="Freeform 6"/>
            <p:cNvSpPr>
              <a:spLocks/>
            </p:cNvSpPr>
            <p:nvPr/>
          </p:nvSpPr>
          <p:spPr bwMode="auto">
            <a:xfrm>
              <a:off x="3715" y="2981"/>
              <a:ext cx="170" cy="382"/>
            </a:xfrm>
            <a:custGeom>
              <a:avLst/>
              <a:gdLst/>
              <a:ahLst/>
              <a:cxnLst>
                <a:cxn ang="0">
                  <a:pos x="150" y="20"/>
                </a:cxn>
                <a:cxn ang="0">
                  <a:pos x="170" y="141"/>
                </a:cxn>
                <a:cxn ang="0">
                  <a:pos x="164" y="259"/>
                </a:cxn>
                <a:cxn ang="0">
                  <a:pos x="162" y="316"/>
                </a:cxn>
                <a:cxn ang="0">
                  <a:pos x="170" y="342"/>
                </a:cxn>
                <a:cxn ang="0">
                  <a:pos x="156" y="359"/>
                </a:cxn>
                <a:cxn ang="0">
                  <a:pos x="72" y="382"/>
                </a:cxn>
                <a:cxn ang="0">
                  <a:pos x="18" y="371"/>
                </a:cxn>
                <a:cxn ang="0">
                  <a:pos x="0" y="351"/>
                </a:cxn>
                <a:cxn ang="0">
                  <a:pos x="6" y="325"/>
                </a:cxn>
                <a:cxn ang="0">
                  <a:pos x="61" y="313"/>
                </a:cxn>
                <a:cxn ang="0">
                  <a:pos x="107" y="316"/>
                </a:cxn>
                <a:cxn ang="0">
                  <a:pos x="127" y="296"/>
                </a:cxn>
                <a:cxn ang="0">
                  <a:pos x="107" y="146"/>
                </a:cxn>
                <a:cxn ang="0">
                  <a:pos x="104" y="75"/>
                </a:cxn>
                <a:cxn ang="0">
                  <a:pos x="107" y="46"/>
                </a:cxn>
                <a:cxn ang="0">
                  <a:pos x="144" y="0"/>
                </a:cxn>
                <a:cxn ang="0">
                  <a:pos x="150" y="20"/>
                </a:cxn>
              </a:cxnLst>
              <a:rect l="0" t="0" r="r" b="b"/>
              <a:pathLst>
                <a:path w="170" h="382">
                  <a:moveTo>
                    <a:pt x="150" y="20"/>
                  </a:moveTo>
                  <a:lnTo>
                    <a:pt x="170" y="141"/>
                  </a:lnTo>
                  <a:lnTo>
                    <a:pt x="164" y="259"/>
                  </a:lnTo>
                  <a:lnTo>
                    <a:pt x="162" y="316"/>
                  </a:lnTo>
                  <a:lnTo>
                    <a:pt x="170" y="342"/>
                  </a:lnTo>
                  <a:lnTo>
                    <a:pt x="156" y="359"/>
                  </a:lnTo>
                  <a:lnTo>
                    <a:pt x="72" y="382"/>
                  </a:lnTo>
                  <a:lnTo>
                    <a:pt x="18" y="371"/>
                  </a:lnTo>
                  <a:lnTo>
                    <a:pt x="0" y="351"/>
                  </a:lnTo>
                  <a:lnTo>
                    <a:pt x="6" y="325"/>
                  </a:lnTo>
                  <a:lnTo>
                    <a:pt x="61" y="313"/>
                  </a:lnTo>
                  <a:lnTo>
                    <a:pt x="107" y="316"/>
                  </a:lnTo>
                  <a:lnTo>
                    <a:pt x="127" y="296"/>
                  </a:lnTo>
                  <a:lnTo>
                    <a:pt x="107" y="146"/>
                  </a:lnTo>
                  <a:lnTo>
                    <a:pt x="104" y="75"/>
                  </a:lnTo>
                  <a:lnTo>
                    <a:pt x="107" y="46"/>
                  </a:lnTo>
                  <a:lnTo>
                    <a:pt x="144" y="0"/>
                  </a:lnTo>
                  <a:lnTo>
                    <a:pt x="150" y="20"/>
                  </a:lnTo>
                  <a:close/>
                </a:path>
              </a:pathLst>
            </a:custGeom>
            <a:solidFill>
              <a:srgbClr val="000000"/>
            </a:solidFill>
            <a:ln w="9525">
              <a:noFill/>
              <a:round/>
              <a:headEnd/>
              <a:tailEnd/>
            </a:ln>
          </p:spPr>
          <p:txBody>
            <a:bodyPr/>
            <a:lstStyle/>
            <a:p>
              <a:pPr>
                <a:defRPr/>
              </a:pPr>
              <a:endParaRPr lang="en-US"/>
            </a:p>
          </p:txBody>
        </p:sp>
        <p:sp>
          <p:nvSpPr>
            <p:cNvPr id="281607" name="Freeform 7"/>
            <p:cNvSpPr>
              <a:spLocks/>
            </p:cNvSpPr>
            <p:nvPr/>
          </p:nvSpPr>
          <p:spPr bwMode="auto">
            <a:xfrm>
              <a:off x="3603" y="2995"/>
              <a:ext cx="167" cy="383"/>
            </a:xfrm>
            <a:custGeom>
              <a:avLst/>
              <a:gdLst/>
              <a:ahLst/>
              <a:cxnLst>
                <a:cxn ang="0">
                  <a:pos x="150" y="20"/>
                </a:cxn>
                <a:cxn ang="0">
                  <a:pos x="167" y="141"/>
                </a:cxn>
                <a:cxn ang="0">
                  <a:pos x="164" y="259"/>
                </a:cxn>
                <a:cxn ang="0">
                  <a:pos x="161" y="317"/>
                </a:cxn>
                <a:cxn ang="0">
                  <a:pos x="167" y="343"/>
                </a:cxn>
                <a:cxn ang="0">
                  <a:pos x="153" y="360"/>
                </a:cxn>
                <a:cxn ang="0">
                  <a:pos x="72" y="383"/>
                </a:cxn>
                <a:cxn ang="0">
                  <a:pos x="17" y="371"/>
                </a:cxn>
                <a:cxn ang="0">
                  <a:pos x="0" y="351"/>
                </a:cxn>
                <a:cxn ang="0">
                  <a:pos x="9" y="325"/>
                </a:cxn>
                <a:cxn ang="0">
                  <a:pos x="61" y="314"/>
                </a:cxn>
                <a:cxn ang="0">
                  <a:pos x="107" y="317"/>
                </a:cxn>
                <a:cxn ang="0">
                  <a:pos x="124" y="296"/>
                </a:cxn>
                <a:cxn ang="0">
                  <a:pos x="107" y="147"/>
                </a:cxn>
                <a:cxn ang="0">
                  <a:pos x="104" y="75"/>
                </a:cxn>
                <a:cxn ang="0">
                  <a:pos x="107" y="46"/>
                </a:cxn>
                <a:cxn ang="0">
                  <a:pos x="144" y="0"/>
                </a:cxn>
                <a:cxn ang="0">
                  <a:pos x="150" y="20"/>
                </a:cxn>
              </a:cxnLst>
              <a:rect l="0" t="0" r="r" b="b"/>
              <a:pathLst>
                <a:path w="167" h="383">
                  <a:moveTo>
                    <a:pt x="150" y="20"/>
                  </a:moveTo>
                  <a:lnTo>
                    <a:pt x="167" y="141"/>
                  </a:lnTo>
                  <a:lnTo>
                    <a:pt x="164" y="259"/>
                  </a:lnTo>
                  <a:lnTo>
                    <a:pt x="161" y="317"/>
                  </a:lnTo>
                  <a:lnTo>
                    <a:pt x="167" y="343"/>
                  </a:lnTo>
                  <a:lnTo>
                    <a:pt x="153" y="360"/>
                  </a:lnTo>
                  <a:lnTo>
                    <a:pt x="72" y="383"/>
                  </a:lnTo>
                  <a:lnTo>
                    <a:pt x="17" y="371"/>
                  </a:lnTo>
                  <a:lnTo>
                    <a:pt x="0" y="351"/>
                  </a:lnTo>
                  <a:lnTo>
                    <a:pt x="9" y="325"/>
                  </a:lnTo>
                  <a:lnTo>
                    <a:pt x="61" y="314"/>
                  </a:lnTo>
                  <a:lnTo>
                    <a:pt x="107" y="317"/>
                  </a:lnTo>
                  <a:lnTo>
                    <a:pt x="124" y="296"/>
                  </a:lnTo>
                  <a:lnTo>
                    <a:pt x="107" y="147"/>
                  </a:lnTo>
                  <a:lnTo>
                    <a:pt x="104" y="75"/>
                  </a:lnTo>
                  <a:lnTo>
                    <a:pt x="107" y="46"/>
                  </a:lnTo>
                  <a:lnTo>
                    <a:pt x="144" y="0"/>
                  </a:lnTo>
                  <a:lnTo>
                    <a:pt x="150" y="20"/>
                  </a:lnTo>
                  <a:close/>
                </a:path>
              </a:pathLst>
            </a:custGeom>
            <a:solidFill>
              <a:srgbClr val="000000"/>
            </a:solidFill>
            <a:ln w="9525">
              <a:noFill/>
              <a:round/>
              <a:headEnd/>
              <a:tailEnd/>
            </a:ln>
          </p:spPr>
          <p:txBody>
            <a:bodyPr/>
            <a:lstStyle/>
            <a:p>
              <a:pPr>
                <a:defRPr/>
              </a:pPr>
              <a:endParaRPr lang="en-US"/>
            </a:p>
          </p:txBody>
        </p:sp>
      </p:grpSp>
      <p:grpSp>
        <p:nvGrpSpPr>
          <p:cNvPr id="46086" name="Group 8"/>
          <p:cNvGrpSpPr>
            <a:grpSpLocks/>
          </p:cNvGrpSpPr>
          <p:nvPr/>
        </p:nvGrpSpPr>
        <p:grpSpPr bwMode="auto">
          <a:xfrm>
            <a:off x="5221288" y="5413375"/>
            <a:ext cx="447675" cy="630238"/>
            <a:chOff x="3097" y="3142"/>
            <a:chExt cx="282" cy="397"/>
          </a:xfrm>
        </p:grpSpPr>
        <p:sp>
          <p:nvSpPr>
            <p:cNvPr id="281609" name="Freeform 9"/>
            <p:cNvSpPr>
              <a:spLocks/>
            </p:cNvSpPr>
            <p:nvPr/>
          </p:nvSpPr>
          <p:spPr bwMode="auto">
            <a:xfrm>
              <a:off x="3212" y="3142"/>
              <a:ext cx="167" cy="383"/>
            </a:xfrm>
            <a:custGeom>
              <a:avLst/>
              <a:gdLst/>
              <a:ahLst/>
              <a:cxnLst>
                <a:cxn ang="0">
                  <a:pos x="149" y="20"/>
                </a:cxn>
                <a:cxn ang="0">
                  <a:pos x="167" y="141"/>
                </a:cxn>
                <a:cxn ang="0">
                  <a:pos x="164" y="259"/>
                </a:cxn>
                <a:cxn ang="0">
                  <a:pos x="161" y="316"/>
                </a:cxn>
                <a:cxn ang="0">
                  <a:pos x="167" y="342"/>
                </a:cxn>
                <a:cxn ang="0">
                  <a:pos x="152" y="360"/>
                </a:cxn>
                <a:cxn ang="0">
                  <a:pos x="72" y="383"/>
                </a:cxn>
                <a:cxn ang="0">
                  <a:pos x="17" y="371"/>
                </a:cxn>
                <a:cxn ang="0">
                  <a:pos x="0" y="351"/>
                </a:cxn>
                <a:cxn ang="0">
                  <a:pos x="8" y="325"/>
                </a:cxn>
                <a:cxn ang="0">
                  <a:pos x="60" y="313"/>
                </a:cxn>
                <a:cxn ang="0">
                  <a:pos x="106" y="316"/>
                </a:cxn>
                <a:cxn ang="0">
                  <a:pos x="124" y="296"/>
                </a:cxn>
                <a:cxn ang="0">
                  <a:pos x="106" y="147"/>
                </a:cxn>
                <a:cxn ang="0">
                  <a:pos x="103" y="75"/>
                </a:cxn>
                <a:cxn ang="0">
                  <a:pos x="106" y="46"/>
                </a:cxn>
                <a:cxn ang="0">
                  <a:pos x="144" y="0"/>
                </a:cxn>
                <a:cxn ang="0">
                  <a:pos x="149" y="20"/>
                </a:cxn>
              </a:cxnLst>
              <a:rect l="0" t="0" r="r" b="b"/>
              <a:pathLst>
                <a:path w="167" h="383">
                  <a:moveTo>
                    <a:pt x="149" y="20"/>
                  </a:moveTo>
                  <a:lnTo>
                    <a:pt x="167" y="141"/>
                  </a:lnTo>
                  <a:lnTo>
                    <a:pt x="164" y="259"/>
                  </a:lnTo>
                  <a:lnTo>
                    <a:pt x="161" y="316"/>
                  </a:lnTo>
                  <a:lnTo>
                    <a:pt x="167" y="342"/>
                  </a:lnTo>
                  <a:lnTo>
                    <a:pt x="152" y="360"/>
                  </a:lnTo>
                  <a:lnTo>
                    <a:pt x="72" y="383"/>
                  </a:lnTo>
                  <a:lnTo>
                    <a:pt x="17" y="371"/>
                  </a:lnTo>
                  <a:lnTo>
                    <a:pt x="0" y="351"/>
                  </a:lnTo>
                  <a:lnTo>
                    <a:pt x="8" y="325"/>
                  </a:lnTo>
                  <a:lnTo>
                    <a:pt x="60" y="313"/>
                  </a:lnTo>
                  <a:lnTo>
                    <a:pt x="106" y="316"/>
                  </a:lnTo>
                  <a:lnTo>
                    <a:pt x="124" y="296"/>
                  </a:lnTo>
                  <a:lnTo>
                    <a:pt x="106" y="147"/>
                  </a:lnTo>
                  <a:lnTo>
                    <a:pt x="103" y="75"/>
                  </a:lnTo>
                  <a:lnTo>
                    <a:pt x="106" y="46"/>
                  </a:lnTo>
                  <a:lnTo>
                    <a:pt x="144" y="0"/>
                  </a:lnTo>
                  <a:lnTo>
                    <a:pt x="149" y="20"/>
                  </a:lnTo>
                  <a:close/>
                </a:path>
              </a:pathLst>
            </a:custGeom>
            <a:solidFill>
              <a:srgbClr val="000000"/>
            </a:solidFill>
            <a:ln w="9525">
              <a:noFill/>
              <a:round/>
              <a:headEnd/>
              <a:tailEnd/>
            </a:ln>
          </p:spPr>
          <p:txBody>
            <a:bodyPr/>
            <a:lstStyle/>
            <a:p>
              <a:pPr>
                <a:defRPr/>
              </a:pPr>
              <a:endParaRPr lang="en-US"/>
            </a:p>
          </p:txBody>
        </p:sp>
        <p:sp>
          <p:nvSpPr>
            <p:cNvPr id="281610" name="Freeform 10"/>
            <p:cNvSpPr>
              <a:spLocks/>
            </p:cNvSpPr>
            <p:nvPr/>
          </p:nvSpPr>
          <p:spPr bwMode="auto">
            <a:xfrm>
              <a:off x="3097" y="3156"/>
              <a:ext cx="170" cy="383"/>
            </a:xfrm>
            <a:custGeom>
              <a:avLst/>
              <a:gdLst/>
              <a:ahLst/>
              <a:cxnLst>
                <a:cxn ang="0">
                  <a:pos x="149" y="20"/>
                </a:cxn>
                <a:cxn ang="0">
                  <a:pos x="170" y="141"/>
                </a:cxn>
                <a:cxn ang="0">
                  <a:pos x="164" y="259"/>
                </a:cxn>
                <a:cxn ang="0">
                  <a:pos x="161" y="317"/>
                </a:cxn>
                <a:cxn ang="0">
                  <a:pos x="170" y="343"/>
                </a:cxn>
                <a:cxn ang="0">
                  <a:pos x="155" y="360"/>
                </a:cxn>
                <a:cxn ang="0">
                  <a:pos x="72" y="383"/>
                </a:cxn>
                <a:cxn ang="0">
                  <a:pos x="17" y="371"/>
                </a:cxn>
                <a:cxn ang="0">
                  <a:pos x="0" y="351"/>
                </a:cxn>
                <a:cxn ang="0">
                  <a:pos x="6" y="325"/>
                </a:cxn>
                <a:cxn ang="0">
                  <a:pos x="60" y="314"/>
                </a:cxn>
                <a:cxn ang="0">
                  <a:pos x="106" y="317"/>
                </a:cxn>
                <a:cxn ang="0">
                  <a:pos x="126" y="297"/>
                </a:cxn>
                <a:cxn ang="0">
                  <a:pos x="106" y="147"/>
                </a:cxn>
                <a:cxn ang="0">
                  <a:pos x="103" y="75"/>
                </a:cxn>
                <a:cxn ang="0">
                  <a:pos x="106" y="46"/>
                </a:cxn>
                <a:cxn ang="0">
                  <a:pos x="144" y="0"/>
                </a:cxn>
                <a:cxn ang="0">
                  <a:pos x="149" y="20"/>
                </a:cxn>
              </a:cxnLst>
              <a:rect l="0" t="0" r="r" b="b"/>
              <a:pathLst>
                <a:path w="170" h="383">
                  <a:moveTo>
                    <a:pt x="149" y="20"/>
                  </a:moveTo>
                  <a:lnTo>
                    <a:pt x="170" y="141"/>
                  </a:lnTo>
                  <a:lnTo>
                    <a:pt x="164" y="259"/>
                  </a:lnTo>
                  <a:lnTo>
                    <a:pt x="161" y="317"/>
                  </a:lnTo>
                  <a:lnTo>
                    <a:pt x="170" y="343"/>
                  </a:lnTo>
                  <a:lnTo>
                    <a:pt x="155" y="360"/>
                  </a:lnTo>
                  <a:lnTo>
                    <a:pt x="72" y="383"/>
                  </a:lnTo>
                  <a:lnTo>
                    <a:pt x="17" y="371"/>
                  </a:lnTo>
                  <a:lnTo>
                    <a:pt x="0" y="351"/>
                  </a:lnTo>
                  <a:lnTo>
                    <a:pt x="6" y="325"/>
                  </a:lnTo>
                  <a:lnTo>
                    <a:pt x="60" y="314"/>
                  </a:lnTo>
                  <a:lnTo>
                    <a:pt x="106" y="317"/>
                  </a:lnTo>
                  <a:lnTo>
                    <a:pt x="126" y="297"/>
                  </a:lnTo>
                  <a:lnTo>
                    <a:pt x="106" y="147"/>
                  </a:lnTo>
                  <a:lnTo>
                    <a:pt x="103" y="75"/>
                  </a:lnTo>
                  <a:lnTo>
                    <a:pt x="106" y="46"/>
                  </a:lnTo>
                  <a:lnTo>
                    <a:pt x="144" y="0"/>
                  </a:lnTo>
                  <a:lnTo>
                    <a:pt x="149" y="20"/>
                  </a:lnTo>
                  <a:close/>
                </a:path>
              </a:pathLst>
            </a:custGeom>
            <a:solidFill>
              <a:srgbClr val="000000"/>
            </a:solidFill>
            <a:ln w="9525">
              <a:noFill/>
              <a:round/>
              <a:headEnd/>
              <a:tailEnd/>
            </a:ln>
          </p:spPr>
          <p:txBody>
            <a:bodyPr/>
            <a:lstStyle/>
            <a:p>
              <a:pPr>
                <a:defRPr/>
              </a:pPr>
              <a:endParaRPr lang="en-US"/>
            </a:p>
          </p:txBody>
        </p:sp>
      </p:grpSp>
      <p:grpSp>
        <p:nvGrpSpPr>
          <p:cNvPr id="46087" name="Group 11"/>
          <p:cNvGrpSpPr>
            <a:grpSpLocks/>
          </p:cNvGrpSpPr>
          <p:nvPr/>
        </p:nvGrpSpPr>
        <p:grpSpPr bwMode="auto">
          <a:xfrm>
            <a:off x="4229100" y="5481638"/>
            <a:ext cx="447675" cy="630237"/>
            <a:chOff x="2472" y="3185"/>
            <a:chExt cx="282" cy="397"/>
          </a:xfrm>
        </p:grpSpPr>
        <p:sp>
          <p:nvSpPr>
            <p:cNvPr id="281612" name="Freeform 12"/>
            <p:cNvSpPr>
              <a:spLocks/>
            </p:cNvSpPr>
            <p:nvPr/>
          </p:nvSpPr>
          <p:spPr bwMode="auto">
            <a:xfrm>
              <a:off x="2587" y="3185"/>
              <a:ext cx="167" cy="383"/>
            </a:xfrm>
            <a:custGeom>
              <a:avLst/>
              <a:gdLst/>
              <a:ahLst/>
              <a:cxnLst>
                <a:cxn ang="0">
                  <a:pos x="150" y="20"/>
                </a:cxn>
                <a:cxn ang="0">
                  <a:pos x="167" y="141"/>
                </a:cxn>
                <a:cxn ang="0">
                  <a:pos x="164" y="259"/>
                </a:cxn>
                <a:cxn ang="0">
                  <a:pos x="162" y="317"/>
                </a:cxn>
                <a:cxn ang="0">
                  <a:pos x="167" y="342"/>
                </a:cxn>
                <a:cxn ang="0">
                  <a:pos x="153" y="360"/>
                </a:cxn>
                <a:cxn ang="0">
                  <a:pos x="72" y="383"/>
                </a:cxn>
                <a:cxn ang="0">
                  <a:pos x="18" y="371"/>
                </a:cxn>
                <a:cxn ang="0">
                  <a:pos x="0" y="351"/>
                </a:cxn>
                <a:cxn ang="0">
                  <a:pos x="9" y="325"/>
                </a:cxn>
                <a:cxn ang="0">
                  <a:pos x="61" y="314"/>
                </a:cxn>
                <a:cxn ang="0">
                  <a:pos x="107" y="317"/>
                </a:cxn>
                <a:cxn ang="0">
                  <a:pos x="124" y="296"/>
                </a:cxn>
                <a:cxn ang="0">
                  <a:pos x="107" y="147"/>
                </a:cxn>
                <a:cxn ang="0">
                  <a:pos x="104" y="75"/>
                </a:cxn>
                <a:cxn ang="0">
                  <a:pos x="107" y="46"/>
                </a:cxn>
                <a:cxn ang="0">
                  <a:pos x="144" y="0"/>
                </a:cxn>
                <a:cxn ang="0">
                  <a:pos x="150" y="20"/>
                </a:cxn>
              </a:cxnLst>
              <a:rect l="0" t="0" r="r" b="b"/>
              <a:pathLst>
                <a:path w="167" h="383">
                  <a:moveTo>
                    <a:pt x="150" y="20"/>
                  </a:moveTo>
                  <a:lnTo>
                    <a:pt x="167" y="141"/>
                  </a:lnTo>
                  <a:lnTo>
                    <a:pt x="164" y="259"/>
                  </a:lnTo>
                  <a:lnTo>
                    <a:pt x="162" y="317"/>
                  </a:lnTo>
                  <a:lnTo>
                    <a:pt x="167" y="342"/>
                  </a:lnTo>
                  <a:lnTo>
                    <a:pt x="153" y="360"/>
                  </a:lnTo>
                  <a:lnTo>
                    <a:pt x="72" y="383"/>
                  </a:lnTo>
                  <a:lnTo>
                    <a:pt x="18" y="371"/>
                  </a:lnTo>
                  <a:lnTo>
                    <a:pt x="0" y="351"/>
                  </a:lnTo>
                  <a:lnTo>
                    <a:pt x="9" y="325"/>
                  </a:lnTo>
                  <a:lnTo>
                    <a:pt x="61" y="314"/>
                  </a:lnTo>
                  <a:lnTo>
                    <a:pt x="107" y="317"/>
                  </a:lnTo>
                  <a:lnTo>
                    <a:pt x="124" y="296"/>
                  </a:lnTo>
                  <a:lnTo>
                    <a:pt x="107" y="147"/>
                  </a:lnTo>
                  <a:lnTo>
                    <a:pt x="104" y="75"/>
                  </a:lnTo>
                  <a:lnTo>
                    <a:pt x="107" y="46"/>
                  </a:lnTo>
                  <a:lnTo>
                    <a:pt x="144" y="0"/>
                  </a:lnTo>
                  <a:lnTo>
                    <a:pt x="150" y="20"/>
                  </a:lnTo>
                  <a:close/>
                </a:path>
              </a:pathLst>
            </a:custGeom>
            <a:solidFill>
              <a:srgbClr val="000000"/>
            </a:solidFill>
            <a:ln w="9525">
              <a:noFill/>
              <a:round/>
              <a:headEnd/>
              <a:tailEnd/>
            </a:ln>
          </p:spPr>
          <p:txBody>
            <a:bodyPr/>
            <a:lstStyle/>
            <a:p>
              <a:pPr>
                <a:defRPr/>
              </a:pPr>
              <a:endParaRPr lang="en-US"/>
            </a:p>
          </p:txBody>
        </p:sp>
        <p:sp>
          <p:nvSpPr>
            <p:cNvPr id="281613" name="Freeform 13"/>
            <p:cNvSpPr>
              <a:spLocks/>
            </p:cNvSpPr>
            <p:nvPr/>
          </p:nvSpPr>
          <p:spPr bwMode="auto">
            <a:xfrm>
              <a:off x="2472" y="3199"/>
              <a:ext cx="170" cy="383"/>
            </a:xfrm>
            <a:custGeom>
              <a:avLst/>
              <a:gdLst/>
              <a:ahLst/>
              <a:cxnLst>
                <a:cxn ang="0">
                  <a:pos x="150" y="21"/>
                </a:cxn>
                <a:cxn ang="0">
                  <a:pos x="170" y="141"/>
                </a:cxn>
                <a:cxn ang="0">
                  <a:pos x="164" y="259"/>
                </a:cxn>
                <a:cxn ang="0">
                  <a:pos x="161" y="317"/>
                </a:cxn>
                <a:cxn ang="0">
                  <a:pos x="170" y="343"/>
                </a:cxn>
                <a:cxn ang="0">
                  <a:pos x="156" y="360"/>
                </a:cxn>
                <a:cxn ang="0">
                  <a:pos x="72" y="383"/>
                </a:cxn>
                <a:cxn ang="0">
                  <a:pos x="18" y="372"/>
                </a:cxn>
                <a:cxn ang="0">
                  <a:pos x="0" y="351"/>
                </a:cxn>
                <a:cxn ang="0">
                  <a:pos x="6" y="326"/>
                </a:cxn>
                <a:cxn ang="0">
                  <a:pos x="61" y="314"/>
                </a:cxn>
                <a:cxn ang="0">
                  <a:pos x="107" y="317"/>
                </a:cxn>
                <a:cxn ang="0">
                  <a:pos x="127" y="297"/>
                </a:cxn>
                <a:cxn ang="0">
                  <a:pos x="107" y="147"/>
                </a:cxn>
                <a:cxn ang="0">
                  <a:pos x="104" y="75"/>
                </a:cxn>
                <a:cxn ang="0">
                  <a:pos x="107" y="46"/>
                </a:cxn>
                <a:cxn ang="0">
                  <a:pos x="144" y="0"/>
                </a:cxn>
                <a:cxn ang="0">
                  <a:pos x="150" y="21"/>
                </a:cxn>
              </a:cxnLst>
              <a:rect l="0" t="0" r="r" b="b"/>
              <a:pathLst>
                <a:path w="170" h="383">
                  <a:moveTo>
                    <a:pt x="150" y="21"/>
                  </a:moveTo>
                  <a:lnTo>
                    <a:pt x="170" y="141"/>
                  </a:lnTo>
                  <a:lnTo>
                    <a:pt x="164" y="259"/>
                  </a:lnTo>
                  <a:lnTo>
                    <a:pt x="161" y="317"/>
                  </a:lnTo>
                  <a:lnTo>
                    <a:pt x="170" y="343"/>
                  </a:lnTo>
                  <a:lnTo>
                    <a:pt x="156" y="360"/>
                  </a:lnTo>
                  <a:lnTo>
                    <a:pt x="72" y="383"/>
                  </a:lnTo>
                  <a:lnTo>
                    <a:pt x="18" y="372"/>
                  </a:lnTo>
                  <a:lnTo>
                    <a:pt x="0" y="351"/>
                  </a:lnTo>
                  <a:lnTo>
                    <a:pt x="6" y="326"/>
                  </a:lnTo>
                  <a:lnTo>
                    <a:pt x="61" y="314"/>
                  </a:lnTo>
                  <a:lnTo>
                    <a:pt x="107" y="317"/>
                  </a:lnTo>
                  <a:lnTo>
                    <a:pt x="127" y="297"/>
                  </a:lnTo>
                  <a:lnTo>
                    <a:pt x="107" y="147"/>
                  </a:lnTo>
                  <a:lnTo>
                    <a:pt x="104" y="75"/>
                  </a:lnTo>
                  <a:lnTo>
                    <a:pt x="107" y="46"/>
                  </a:lnTo>
                  <a:lnTo>
                    <a:pt x="144" y="0"/>
                  </a:lnTo>
                  <a:lnTo>
                    <a:pt x="150" y="21"/>
                  </a:lnTo>
                  <a:close/>
                </a:path>
              </a:pathLst>
            </a:custGeom>
            <a:solidFill>
              <a:srgbClr val="000000"/>
            </a:solidFill>
            <a:ln w="9525">
              <a:noFill/>
              <a:round/>
              <a:headEnd/>
              <a:tailEnd/>
            </a:ln>
          </p:spPr>
          <p:txBody>
            <a:bodyPr/>
            <a:lstStyle/>
            <a:p>
              <a:pPr>
                <a:defRPr/>
              </a:pPr>
              <a:endParaRPr lang="en-US"/>
            </a:p>
          </p:txBody>
        </p:sp>
      </p:grpSp>
      <p:grpSp>
        <p:nvGrpSpPr>
          <p:cNvPr id="46088" name="Group 14"/>
          <p:cNvGrpSpPr>
            <a:grpSpLocks/>
          </p:cNvGrpSpPr>
          <p:nvPr/>
        </p:nvGrpSpPr>
        <p:grpSpPr bwMode="auto">
          <a:xfrm>
            <a:off x="3443288" y="5605463"/>
            <a:ext cx="447675" cy="625475"/>
            <a:chOff x="1977" y="3263"/>
            <a:chExt cx="282" cy="394"/>
          </a:xfrm>
        </p:grpSpPr>
        <p:sp>
          <p:nvSpPr>
            <p:cNvPr id="281615" name="Freeform 15"/>
            <p:cNvSpPr>
              <a:spLocks/>
            </p:cNvSpPr>
            <p:nvPr/>
          </p:nvSpPr>
          <p:spPr bwMode="auto">
            <a:xfrm>
              <a:off x="2092" y="3263"/>
              <a:ext cx="167" cy="380"/>
            </a:xfrm>
            <a:custGeom>
              <a:avLst/>
              <a:gdLst/>
              <a:ahLst/>
              <a:cxnLst>
                <a:cxn ang="0">
                  <a:pos x="150" y="23"/>
                </a:cxn>
                <a:cxn ang="0">
                  <a:pos x="167" y="144"/>
                </a:cxn>
                <a:cxn ang="0">
                  <a:pos x="164" y="259"/>
                </a:cxn>
                <a:cxn ang="0">
                  <a:pos x="162" y="316"/>
                </a:cxn>
                <a:cxn ang="0">
                  <a:pos x="167" y="342"/>
                </a:cxn>
                <a:cxn ang="0">
                  <a:pos x="153" y="359"/>
                </a:cxn>
                <a:cxn ang="0">
                  <a:pos x="72" y="380"/>
                </a:cxn>
                <a:cxn ang="0">
                  <a:pos x="18" y="371"/>
                </a:cxn>
                <a:cxn ang="0">
                  <a:pos x="0" y="348"/>
                </a:cxn>
                <a:cxn ang="0">
                  <a:pos x="9" y="322"/>
                </a:cxn>
                <a:cxn ang="0">
                  <a:pos x="61" y="313"/>
                </a:cxn>
                <a:cxn ang="0">
                  <a:pos x="107" y="316"/>
                </a:cxn>
                <a:cxn ang="0">
                  <a:pos x="124" y="296"/>
                </a:cxn>
                <a:cxn ang="0">
                  <a:pos x="107" y="146"/>
                </a:cxn>
                <a:cxn ang="0">
                  <a:pos x="104" y="75"/>
                </a:cxn>
                <a:cxn ang="0">
                  <a:pos x="107" y="46"/>
                </a:cxn>
                <a:cxn ang="0">
                  <a:pos x="144" y="0"/>
                </a:cxn>
                <a:cxn ang="0">
                  <a:pos x="150" y="23"/>
                </a:cxn>
              </a:cxnLst>
              <a:rect l="0" t="0" r="r" b="b"/>
              <a:pathLst>
                <a:path w="167" h="380">
                  <a:moveTo>
                    <a:pt x="150" y="23"/>
                  </a:moveTo>
                  <a:lnTo>
                    <a:pt x="167" y="144"/>
                  </a:lnTo>
                  <a:lnTo>
                    <a:pt x="164" y="259"/>
                  </a:lnTo>
                  <a:lnTo>
                    <a:pt x="162" y="316"/>
                  </a:lnTo>
                  <a:lnTo>
                    <a:pt x="167" y="342"/>
                  </a:lnTo>
                  <a:lnTo>
                    <a:pt x="153" y="359"/>
                  </a:lnTo>
                  <a:lnTo>
                    <a:pt x="72" y="380"/>
                  </a:lnTo>
                  <a:lnTo>
                    <a:pt x="18" y="371"/>
                  </a:lnTo>
                  <a:lnTo>
                    <a:pt x="0" y="348"/>
                  </a:lnTo>
                  <a:lnTo>
                    <a:pt x="9" y="322"/>
                  </a:lnTo>
                  <a:lnTo>
                    <a:pt x="61" y="313"/>
                  </a:lnTo>
                  <a:lnTo>
                    <a:pt x="107" y="316"/>
                  </a:lnTo>
                  <a:lnTo>
                    <a:pt x="124" y="296"/>
                  </a:lnTo>
                  <a:lnTo>
                    <a:pt x="107" y="146"/>
                  </a:lnTo>
                  <a:lnTo>
                    <a:pt x="104" y="75"/>
                  </a:lnTo>
                  <a:lnTo>
                    <a:pt x="107" y="46"/>
                  </a:lnTo>
                  <a:lnTo>
                    <a:pt x="144" y="0"/>
                  </a:lnTo>
                  <a:lnTo>
                    <a:pt x="150" y="23"/>
                  </a:lnTo>
                  <a:close/>
                </a:path>
              </a:pathLst>
            </a:custGeom>
            <a:solidFill>
              <a:srgbClr val="000000"/>
            </a:solidFill>
            <a:ln w="9525">
              <a:noFill/>
              <a:round/>
              <a:headEnd/>
              <a:tailEnd/>
            </a:ln>
          </p:spPr>
          <p:txBody>
            <a:bodyPr/>
            <a:lstStyle/>
            <a:p>
              <a:pPr>
                <a:defRPr/>
              </a:pPr>
              <a:endParaRPr lang="en-US"/>
            </a:p>
          </p:txBody>
        </p:sp>
        <p:sp>
          <p:nvSpPr>
            <p:cNvPr id="281616" name="Freeform 16"/>
            <p:cNvSpPr>
              <a:spLocks/>
            </p:cNvSpPr>
            <p:nvPr/>
          </p:nvSpPr>
          <p:spPr bwMode="auto">
            <a:xfrm>
              <a:off x="1977" y="3277"/>
              <a:ext cx="167" cy="380"/>
            </a:xfrm>
            <a:custGeom>
              <a:avLst/>
              <a:gdLst/>
              <a:ahLst/>
              <a:cxnLst>
                <a:cxn ang="0">
                  <a:pos x="150" y="23"/>
                </a:cxn>
                <a:cxn ang="0">
                  <a:pos x="167" y="144"/>
                </a:cxn>
                <a:cxn ang="0">
                  <a:pos x="164" y="259"/>
                </a:cxn>
                <a:cxn ang="0">
                  <a:pos x="161" y="317"/>
                </a:cxn>
                <a:cxn ang="0">
                  <a:pos x="167" y="342"/>
                </a:cxn>
                <a:cxn ang="0">
                  <a:pos x="153" y="360"/>
                </a:cxn>
                <a:cxn ang="0">
                  <a:pos x="72" y="380"/>
                </a:cxn>
                <a:cxn ang="0">
                  <a:pos x="18" y="371"/>
                </a:cxn>
                <a:cxn ang="0">
                  <a:pos x="0" y="348"/>
                </a:cxn>
                <a:cxn ang="0">
                  <a:pos x="9" y="322"/>
                </a:cxn>
                <a:cxn ang="0">
                  <a:pos x="61" y="314"/>
                </a:cxn>
                <a:cxn ang="0">
                  <a:pos x="107" y="317"/>
                </a:cxn>
                <a:cxn ang="0">
                  <a:pos x="124" y="296"/>
                </a:cxn>
                <a:cxn ang="0">
                  <a:pos x="107" y="147"/>
                </a:cxn>
                <a:cxn ang="0">
                  <a:pos x="104" y="75"/>
                </a:cxn>
                <a:cxn ang="0">
                  <a:pos x="107" y="46"/>
                </a:cxn>
                <a:cxn ang="0">
                  <a:pos x="144" y="0"/>
                </a:cxn>
                <a:cxn ang="0">
                  <a:pos x="150" y="23"/>
                </a:cxn>
              </a:cxnLst>
              <a:rect l="0" t="0" r="r" b="b"/>
              <a:pathLst>
                <a:path w="167" h="380">
                  <a:moveTo>
                    <a:pt x="150" y="23"/>
                  </a:moveTo>
                  <a:lnTo>
                    <a:pt x="167" y="144"/>
                  </a:lnTo>
                  <a:lnTo>
                    <a:pt x="164" y="259"/>
                  </a:lnTo>
                  <a:lnTo>
                    <a:pt x="161" y="317"/>
                  </a:lnTo>
                  <a:lnTo>
                    <a:pt x="167" y="342"/>
                  </a:lnTo>
                  <a:lnTo>
                    <a:pt x="153" y="360"/>
                  </a:lnTo>
                  <a:lnTo>
                    <a:pt x="72" y="380"/>
                  </a:lnTo>
                  <a:lnTo>
                    <a:pt x="18" y="371"/>
                  </a:lnTo>
                  <a:lnTo>
                    <a:pt x="0" y="348"/>
                  </a:lnTo>
                  <a:lnTo>
                    <a:pt x="9" y="322"/>
                  </a:lnTo>
                  <a:lnTo>
                    <a:pt x="61" y="314"/>
                  </a:lnTo>
                  <a:lnTo>
                    <a:pt x="107" y="317"/>
                  </a:lnTo>
                  <a:lnTo>
                    <a:pt x="124" y="296"/>
                  </a:lnTo>
                  <a:lnTo>
                    <a:pt x="107" y="147"/>
                  </a:lnTo>
                  <a:lnTo>
                    <a:pt x="104" y="75"/>
                  </a:lnTo>
                  <a:lnTo>
                    <a:pt x="107" y="46"/>
                  </a:lnTo>
                  <a:lnTo>
                    <a:pt x="144" y="0"/>
                  </a:lnTo>
                  <a:lnTo>
                    <a:pt x="150" y="23"/>
                  </a:lnTo>
                  <a:close/>
                </a:path>
              </a:pathLst>
            </a:custGeom>
            <a:solidFill>
              <a:srgbClr val="000000"/>
            </a:solidFill>
            <a:ln w="9525">
              <a:noFill/>
              <a:round/>
              <a:headEnd/>
              <a:tailEnd/>
            </a:ln>
          </p:spPr>
          <p:txBody>
            <a:bodyPr/>
            <a:lstStyle/>
            <a:p>
              <a:pPr>
                <a:defRPr/>
              </a:pPr>
              <a:endParaRPr lang="en-US"/>
            </a:p>
          </p:txBody>
        </p:sp>
      </p:grpSp>
      <p:grpSp>
        <p:nvGrpSpPr>
          <p:cNvPr id="46089" name="Group 17"/>
          <p:cNvGrpSpPr>
            <a:grpSpLocks/>
          </p:cNvGrpSpPr>
          <p:nvPr/>
        </p:nvGrpSpPr>
        <p:grpSpPr bwMode="auto">
          <a:xfrm>
            <a:off x="6970713" y="4975225"/>
            <a:ext cx="447675" cy="630238"/>
            <a:chOff x="4199" y="2866"/>
            <a:chExt cx="282" cy="397"/>
          </a:xfrm>
        </p:grpSpPr>
        <p:sp>
          <p:nvSpPr>
            <p:cNvPr id="281618" name="Freeform 18"/>
            <p:cNvSpPr>
              <a:spLocks/>
            </p:cNvSpPr>
            <p:nvPr/>
          </p:nvSpPr>
          <p:spPr bwMode="auto">
            <a:xfrm>
              <a:off x="4311" y="2866"/>
              <a:ext cx="170" cy="382"/>
            </a:xfrm>
            <a:custGeom>
              <a:avLst/>
              <a:gdLst/>
              <a:ahLst/>
              <a:cxnLst>
                <a:cxn ang="0">
                  <a:pos x="150" y="20"/>
                </a:cxn>
                <a:cxn ang="0">
                  <a:pos x="170" y="141"/>
                </a:cxn>
                <a:cxn ang="0">
                  <a:pos x="164" y="259"/>
                </a:cxn>
                <a:cxn ang="0">
                  <a:pos x="161" y="316"/>
                </a:cxn>
                <a:cxn ang="0">
                  <a:pos x="170" y="342"/>
                </a:cxn>
                <a:cxn ang="0">
                  <a:pos x="156" y="359"/>
                </a:cxn>
                <a:cxn ang="0">
                  <a:pos x="72" y="382"/>
                </a:cxn>
                <a:cxn ang="0">
                  <a:pos x="17" y="371"/>
                </a:cxn>
                <a:cxn ang="0">
                  <a:pos x="0" y="351"/>
                </a:cxn>
                <a:cxn ang="0">
                  <a:pos x="6" y="325"/>
                </a:cxn>
                <a:cxn ang="0">
                  <a:pos x="61" y="313"/>
                </a:cxn>
                <a:cxn ang="0">
                  <a:pos x="107" y="316"/>
                </a:cxn>
                <a:cxn ang="0">
                  <a:pos x="127" y="296"/>
                </a:cxn>
                <a:cxn ang="0">
                  <a:pos x="107" y="146"/>
                </a:cxn>
                <a:cxn ang="0">
                  <a:pos x="104" y="74"/>
                </a:cxn>
                <a:cxn ang="0">
                  <a:pos x="107" y="46"/>
                </a:cxn>
                <a:cxn ang="0">
                  <a:pos x="144" y="0"/>
                </a:cxn>
                <a:cxn ang="0">
                  <a:pos x="150" y="20"/>
                </a:cxn>
              </a:cxnLst>
              <a:rect l="0" t="0" r="r" b="b"/>
              <a:pathLst>
                <a:path w="170" h="382">
                  <a:moveTo>
                    <a:pt x="150" y="20"/>
                  </a:moveTo>
                  <a:lnTo>
                    <a:pt x="170" y="141"/>
                  </a:lnTo>
                  <a:lnTo>
                    <a:pt x="164" y="259"/>
                  </a:lnTo>
                  <a:lnTo>
                    <a:pt x="161" y="316"/>
                  </a:lnTo>
                  <a:lnTo>
                    <a:pt x="170" y="342"/>
                  </a:lnTo>
                  <a:lnTo>
                    <a:pt x="156" y="359"/>
                  </a:lnTo>
                  <a:lnTo>
                    <a:pt x="72" y="382"/>
                  </a:lnTo>
                  <a:lnTo>
                    <a:pt x="17" y="371"/>
                  </a:lnTo>
                  <a:lnTo>
                    <a:pt x="0" y="351"/>
                  </a:lnTo>
                  <a:lnTo>
                    <a:pt x="6" y="325"/>
                  </a:lnTo>
                  <a:lnTo>
                    <a:pt x="61" y="313"/>
                  </a:lnTo>
                  <a:lnTo>
                    <a:pt x="107" y="316"/>
                  </a:lnTo>
                  <a:lnTo>
                    <a:pt x="127" y="296"/>
                  </a:lnTo>
                  <a:lnTo>
                    <a:pt x="107" y="146"/>
                  </a:lnTo>
                  <a:lnTo>
                    <a:pt x="104" y="74"/>
                  </a:lnTo>
                  <a:lnTo>
                    <a:pt x="107" y="46"/>
                  </a:lnTo>
                  <a:lnTo>
                    <a:pt x="144" y="0"/>
                  </a:lnTo>
                  <a:lnTo>
                    <a:pt x="150" y="20"/>
                  </a:lnTo>
                  <a:close/>
                </a:path>
              </a:pathLst>
            </a:custGeom>
            <a:solidFill>
              <a:srgbClr val="000000"/>
            </a:solidFill>
            <a:ln w="9525">
              <a:noFill/>
              <a:round/>
              <a:headEnd/>
              <a:tailEnd/>
            </a:ln>
          </p:spPr>
          <p:txBody>
            <a:bodyPr/>
            <a:lstStyle/>
            <a:p>
              <a:pPr>
                <a:defRPr/>
              </a:pPr>
              <a:endParaRPr lang="en-US"/>
            </a:p>
          </p:txBody>
        </p:sp>
        <p:sp>
          <p:nvSpPr>
            <p:cNvPr id="281619" name="Freeform 19"/>
            <p:cNvSpPr>
              <a:spLocks/>
            </p:cNvSpPr>
            <p:nvPr/>
          </p:nvSpPr>
          <p:spPr bwMode="auto">
            <a:xfrm>
              <a:off x="4199" y="2880"/>
              <a:ext cx="167" cy="383"/>
            </a:xfrm>
            <a:custGeom>
              <a:avLst/>
              <a:gdLst/>
              <a:ahLst/>
              <a:cxnLst>
                <a:cxn ang="0">
                  <a:pos x="150" y="20"/>
                </a:cxn>
                <a:cxn ang="0">
                  <a:pos x="167" y="141"/>
                </a:cxn>
                <a:cxn ang="0">
                  <a:pos x="164" y="259"/>
                </a:cxn>
                <a:cxn ang="0">
                  <a:pos x="161" y="317"/>
                </a:cxn>
                <a:cxn ang="0">
                  <a:pos x="167" y="342"/>
                </a:cxn>
                <a:cxn ang="0">
                  <a:pos x="152" y="360"/>
                </a:cxn>
                <a:cxn ang="0">
                  <a:pos x="72" y="383"/>
                </a:cxn>
                <a:cxn ang="0">
                  <a:pos x="17" y="371"/>
                </a:cxn>
                <a:cxn ang="0">
                  <a:pos x="0" y="351"/>
                </a:cxn>
                <a:cxn ang="0">
                  <a:pos x="9" y="325"/>
                </a:cxn>
                <a:cxn ang="0">
                  <a:pos x="60" y="314"/>
                </a:cxn>
                <a:cxn ang="0">
                  <a:pos x="106" y="317"/>
                </a:cxn>
                <a:cxn ang="0">
                  <a:pos x="124" y="296"/>
                </a:cxn>
                <a:cxn ang="0">
                  <a:pos x="106" y="147"/>
                </a:cxn>
                <a:cxn ang="0">
                  <a:pos x="104" y="75"/>
                </a:cxn>
                <a:cxn ang="0">
                  <a:pos x="106" y="46"/>
                </a:cxn>
                <a:cxn ang="0">
                  <a:pos x="144" y="0"/>
                </a:cxn>
                <a:cxn ang="0">
                  <a:pos x="150" y="20"/>
                </a:cxn>
              </a:cxnLst>
              <a:rect l="0" t="0" r="r" b="b"/>
              <a:pathLst>
                <a:path w="167" h="383">
                  <a:moveTo>
                    <a:pt x="150" y="20"/>
                  </a:moveTo>
                  <a:lnTo>
                    <a:pt x="167" y="141"/>
                  </a:lnTo>
                  <a:lnTo>
                    <a:pt x="164" y="259"/>
                  </a:lnTo>
                  <a:lnTo>
                    <a:pt x="161" y="317"/>
                  </a:lnTo>
                  <a:lnTo>
                    <a:pt x="167" y="342"/>
                  </a:lnTo>
                  <a:lnTo>
                    <a:pt x="152" y="360"/>
                  </a:lnTo>
                  <a:lnTo>
                    <a:pt x="72" y="383"/>
                  </a:lnTo>
                  <a:lnTo>
                    <a:pt x="17" y="371"/>
                  </a:lnTo>
                  <a:lnTo>
                    <a:pt x="0" y="351"/>
                  </a:lnTo>
                  <a:lnTo>
                    <a:pt x="9" y="325"/>
                  </a:lnTo>
                  <a:lnTo>
                    <a:pt x="60" y="314"/>
                  </a:lnTo>
                  <a:lnTo>
                    <a:pt x="106" y="317"/>
                  </a:lnTo>
                  <a:lnTo>
                    <a:pt x="124" y="296"/>
                  </a:lnTo>
                  <a:lnTo>
                    <a:pt x="106" y="147"/>
                  </a:lnTo>
                  <a:lnTo>
                    <a:pt x="104" y="75"/>
                  </a:lnTo>
                  <a:lnTo>
                    <a:pt x="106" y="46"/>
                  </a:lnTo>
                  <a:lnTo>
                    <a:pt x="144" y="0"/>
                  </a:lnTo>
                  <a:lnTo>
                    <a:pt x="150" y="20"/>
                  </a:lnTo>
                  <a:close/>
                </a:path>
              </a:pathLst>
            </a:custGeom>
            <a:solidFill>
              <a:srgbClr val="000000"/>
            </a:solidFill>
            <a:ln w="9525">
              <a:noFill/>
              <a:round/>
              <a:headEnd/>
              <a:tailEnd/>
            </a:ln>
          </p:spPr>
          <p:txBody>
            <a:bodyPr/>
            <a:lstStyle/>
            <a:p>
              <a:pPr>
                <a:defRPr/>
              </a:pPr>
              <a:endParaRPr lang="en-US"/>
            </a:p>
          </p:txBody>
        </p:sp>
      </p:grpSp>
      <p:grpSp>
        <p:nvGrpSpPr>
          <p:cNvPr id="46090" name="Group 20"/>
          <p:cNvGrpSpPr>
            <a:grpSpLocks/>
          </p:cNvGrpSpPr>
          <p:nvPr/>
        </p:nvGrpSpPr>
        <p:grpSpPr bwMode="auto">
          <a:xfrm>
            <a:off x="3429000" y="4953000"/>
            <a:ext cx="5189538" cy="1708150"/>
            <a:chOff x="1960" y="2857"/>
            <a:chExt cx="3269" cy="1076"/>
          </a:xfrm>
        </p:grpSpPr>
        <p:sp>
          <p:nvSpPr>
            <p:cNvPr id="281621" name="Freeform 21"/>
            <p:cNvSpPr>
              <a:spLocks/>
            </p:cNvSpPr>
            <p:nvPr/>
          </p:nvSpPr>
          <p:spPr bwMode="auto">
            <a:xfrm>
              <a:off x="4803" y="3009"/>
              <a:ext cx="317" cy="380"/>
            </a:xfrm>
            <a:custGeom>
              <a:avLst/>
              <a:gdLst/>
              <a:ahLst/>
              <a:cxnLst>
                <a:cxn ang="0">
                  <a:pos x="15" y="58"/>
                </a:cxn>
                <a:cxn ang="0">
                  <a:pos x="0" y="291"/>
                </a:cxn>
                <a:cxn ang="0">
                  <a:pos x="317" y="380"/>
                </a:cxn>
                <a:cxn ang="0">
                  <a:pos x="308" y="0"/>
                </a:cxn>
                <a:cxn ang="0">
                  <a:pos x="15" y="58"/>
                </a:cxn>
              </a:cxnLst>
              <a:rect l="0" t="0" r="r" b="b"/>
              <a:pathLst>
                <a:path w="317" h="380">
                  <a:moveTo>
                    <a:pt x="15" y="58"/>
                  </a:moveTo>
                  <a:lnTo>
                    <a:pt x="0" y="291"/>
                  </a:lnTo>
                  <a:lnTo>
                    <a:pt x="317" y="380"/>
                  </a:lnTo>
                  <a:lnTo>
                    <a:pt x="308" y="0"/>
                  </a:lnTo>
                  <a:lnTo>
                    <a:pt x="15" y="58"/>
                  </a:lnTo>
                  <a:close/>
                </a:path>
              </a:pathLst>
            </a:custGeom>
            <a:solidFill>
              <a:srgbClr val="663300"/>
            </a:solidFill>
            <a:ln w="9525">
              <a:noFill/>
              <a:round/>
              <a:headEnd/>
              <a:tailEnd/>
            </a:ln>
          </p:spPr>
          <p:txBody>
            <a:bodyPr/>
            <a:lstStyle/>
            <a:p>
              <a:pPr>
                <a:defRPr/>
              </a:pPr>
              <a:endParaRPr lang="en-US"/>
            </a:p>
          </p:txBody>
        </p:sp>
        <p:sp>
          <p:nvSpPr>
            <p:cNvPr id="281622" name="Freeform 22"/>
            <p:cNvSpPr>
              <a:spLocks/>
            </p:cNvSpPr>
            <p:nvPr/>
          </p:nvSpPr>
          <p:spPr bwMode="auto">
            <a:xfrm>
              <a:off x="1977" y="2866"/>
              <a:ext cx="3241" cy="1044"/>
            </a:xfrm>
            <a:custGeom>
              <a:avLst/>
              <a:gdLst/>
              <a:ahLst/>
              <a:cxnLst>
                <a:cxn ang="0">
                  <a:pos x="0" y="474"/>
                </a:cxn>
                <a:cxn ang="0">
                  <a:pos x="2812" y="0"/>
                </a:cxn>
                <a:cxn ang="0">
                  <a:pos x="3241" y="106"/>
                </a:cxn>
                <a:cxn ang="0">
                  <a:pos x="406" y="670"/>
                </a:cxn>
                <a:cxn ang="0">
                  <a:pos x="420" y="1044"/>
                </a:cxn>
                <a:cxn ang="0">
                  <a:pos x="81" y="779"/>
                </a:cxn>
                <a:cxn ang="0">
                  <a:pos x="87" y="595"/>
                </a:cxn>
                <a:cxn ang="0">
                  <a:pos x="0" y="546"/>
                </a:cxn>
                <a:cxn ang="0">
                  <a:pos x="0" y="474"/>
                </a:cxn>
              </a:cxnLst>
              <a:rect l="0" t="0" r="r" b="b"/>
              <a:pathLst>
                <a:path w="3241" h="1044">
                  <a:moveTo>
                    <a:pt x="0" y="474"/>
                  </a:moveTo>
                  <a:lnTo>
                    <a:pt x="2812" y="0"/>
                  </a:lnTo>
                  <a:lnTo>
                    <a:pt x="3241" y="106"/>
                  </a:lnTo>
                  <a:lnTo>
                    <a:pt x="406" y="670"/>
                  </a:lnTo>
                  <a:lnTo>
                    <a:pt x="420" y="1044"/>
                  </a:lnTo>
                  <a:lnTo>
                    <a:pt x="81" y="779"/>
                  </a:lnTo>
                  <a:lnTo>
                    <a:pt x="87" y="595"/>
                  </a:lnTo>
                  <a:lnTo>
                    <a:pt x="0" y="546"/>
                  </a:lnTo>
                  <a:lnTo>
                    <a:pt x="0" y="474"/>
                  </a:lnTo>
                  <a:close/>
                </a:path>
              </a:pathLst>
            </a:custGeom>
            <a:solidFill>
              <a:srgbClr val="996633"/>
            </a:solidFill>
            <a:ln w="9525">
              <a:noFill/>
              <a:round/>
              <a:headEnd/>
              <a:tailEnd/>
            </a:ln>
          </p:spPr>
          <p:txBody>
            <a:bodyPr/>
            <a:lstStyle/>
            <a:p>
              <a:pPr>
                <a:defRPr/>
              </a:pPr>
              <a:endParaRPr lang="en-US"/>
            </a:p>
          </p:txBody>
        </p:sp>
        <p:grpSp>
          <p:nvGrpSpPr>
            <p:cNvPr id="46138" name="Group 23"/>
            <p:cNvGrpSpPr>
              <a:grpSpLocks/>
            </p:cNvGrpSpPr>
            <p:nvPr/>
          </p:nvGrpSpPr>
          <p:grpSpPr bwMode="auto">
            <a:xfrm>
              <a:off x="1960" y="2857"/>
              <a:ext cx="3269" cy="1076"/>
              <a:chOff x="1960" y="2857"/>
              <a:chExt cx="3269" cy="1076"/>
            </a:xfrm>
          </p:grpSpPr>
          <p:sp>
            <p:nvSpPr>
              <p:cNvPr id="281624" name="Freeform 24"/>
              <p:cNvSpPr>
                <a:spLocks/>
              </p:cNvSpPr>
              <p:nvPr/>
            </p:nvSpPr>
            <p:spPr bwMode="auto">
              <a:xfrm>
                <a:off x="1960" y="2857"/>
                <a:ext cx="3269" cy="1076"/>
              </a:xfrm>
              <a:custGeom>
                <a:avLst/>
                <a:gdLst/>
                <a:ahLst/>
                <a:cxnLst>
                  <a:cxn ang="0">
                    <a:pos x="26" y="481"/>
                  </a:cxn>
                  <a:cxn ang="0">
                    <a:pos x="29" y="538"/>
                  </a:cxn>
                  <a:cxn ang="0">
                    <a:pos x="187" y="633"/>
                  </a:cxn>
                  <a:cxn ang="0">
                    <a:pos x="181" y="573"/>
                  </a:cxn>
                  <a:cxn ang="0">
                    <a:pos x="731" y="475"/>
                  </a:cxn>
                  <a:cxn ang="0">
                    <a:pos x="978" y="434"/>
                  </a:cxn>
                  <a:cxn ang="0">
                    <a:pos x="469" y="544"/>
                  </a:cxn>
                  <a:cxn ang="0">
                    <a:pos x="210" y="587"/>
                  </a:cxn>
                  <a:cxn ang="0">
                    <a:pos x="210" y="639"/>
                  </a:cxn>
                  <a:cxn ang="0">
                    <a:pos x="354" y="719"/>
                  </a:cxn>
                  <a:cxn ang="0">
                    <a:pos x="363" y="662"/>
                  </a:cxn>
                  <a:cxn ang="0">
                    <a:pos x="892" y="573"/>
                  </a:cxn>
                  <a:cxn ang="0">
                    <a:pos x="1502" y="452"/>
                  </a:cxn>
                  <a:cxn ang="0">
                    <a:pos x="2066" y="334"/>
                  </a:cxn>
                  <a:cxn ang="0">
                    <a:pos x="2938" y="161"/>
                  </a:cxn>
                  <a:cxn ang="0">
                    <a:pos x="3197" y="115"/>
                  </a:cxn>
                  <a:cxn ang="0">
                    <a:pos x="2958" y="66"/>
                  </a:cxn>
                  <a:cxn ang="0">
                    <a:pos x="2581" y="144"/>
                  </a:cxn>
                  <a:cxn ang="0">
                    <a:pos x="2921" y="58"/>
                  </a:cxn>
                  <a:cxn ang="0">
                    <a:pos x="2820" y="29"/>
                  </a:cxn>
                  <a:cxn ang="0">
                    <a:pos x="2800" y="14"/>
                  </a:cxn>
                  <a:cxn ang="0">
                    <a:pos x="2829" y="0"/>
                  </a:cxn>
                  <a:cxn ang="0">
                    <a:pos x="2852" y="6"/>
                  </a:cxn>
                  <a:cxn ang="0">
                    <a:pos x="3096" y="63"/>
                  </a:cxn>
                  <a:cxn ang="0">
                    <a:pos x="3269" y="115"/>
                  </a:cxn>
                  <a:cxn ang="0">
                    <a:pos x="3258" y="152"/>
                  </a:cxn>
                  <a:cxn ang="0">
                    <a:pos x="3163" y="173"/>
                  </a:cxn>
                  <a:cxn ang="0">
                    <a:pos x="3168" y="532"/>
                  </a:cxn>
                  <a:cxn ang="0">
                    <a:pos x="3154" y="552"/>
                  </a:cxn>
                  <a:cxn ang="0">
                    <a:pos x="2878" y="457"/>
                  </a:cxn>
                  <a:cxn ang="0">
                    <a:pos x="2895" y="443"/>
                  </a:cxn>
                  <a:cxn ang="0">
                    <a:pos x="3140" y="518"/>
                  </a:cxn>
                  <a:cxn ang="0">
                    <a:pos x="3128" y="173"/>
                  </a:cxn>
                  <a:cxn ang="0">
                    <a:pos x="2547" y="276"/>
                  </a:cxn>
                  <a:cxn ang="0">
                    <a:pos x="2109" y="363"/>
                  </a:cxn>
                  <a:cxn ang="0">
                    <a:pos x="1566" y="472"/>
                  </a:cxn>
                  <a:cxn ang="0">
                    <a:pos x="1045" y="573"/>
                  </a:cxn>
                  <a:cxn ang="0">
                    <a:pos x="668" y="642"/>
                  </a:cxn>
                  <a:cxn ang="0">
                    <a:pos x="446" y="696"/>
                  </a:cxn>
                  <a:cxn ang="0">
                    <a:pos x="455" y="1070"/>
                  </a:cxn>
                  <a:cxn ang="0">
                    <a:pos x="426" y="1076"/>
                  </a:cxn>
                  <a:cxn ang="0">
                    <a:pos x="84" y="794"/>
                  </a:cxn>
                  <a:cxn ang="0">
                    <a:pos x="86" y="771"/>
                  </a:cxn>
                  <a:cxn ang="0">
                    <a:pos x="420" y="1033"/>
                  </a:cxn>
                  <a:cxn ang="0">
                    <a:pos x="412" y="711"/>
                  </a:cxn>
                  <a:cxn ang="0">
                    <a:pos x="377" y="739"/>
                  </a:cxn>
                  <a:cxn ang="0">
                    <a:pos x="340" y="751"/>
                  </a:cxn>
                  <a:cxn ang="0">
                    <a:pos x="12" y="573"/>
                  </a:cxn>
                  <a:cxn ang="0">
                    <a:pos x="0" y="463"/>
                  </a:cxn>
                  <a:cxn ang="0">
                    <a:pos x="26" y="481"/>
                  </a:cxn>
                </a:cxnLst>
                <a:rect l="0" t="0" r="r" b="b"/>
                <a:pathLst>
                  <a:path w="3269" h="1076">
                    <a:moveTo>
                      <a:pt x="26" y="481"/>
                    </a:moveTo>
                    <a:lnTo>
                      <a:pt x="29" y="538"/>
                    </a:lnTo>
                    <a:lnTo>
                      <a:pt x="187" y="633"/>
                    </a:lnTo>
                    <a:lnTo>
                      <a:pt x="181" y="573"/>
                    </a:lnTo>
                    <a:lnTo>
                      <a:pt x="731" y="475"/>
                    </a:lnTo>
                    <a:lnTo>
                      <a:pt x="978" y="434"/>
                    </a:lnTo>
                    <a:lnTo>
                      <a:pt x="469" y="544"/>
                    </a:lnTo>
                    <a:lnTo>
                      <a:pt x="210" y="587"/>
                    </a:lnTo>
                    <a:lnTo>
                      <a:pt x="210" y="639"/>
                    </a:lnTo>
                    <a:lnTo>
                      <a:pt x="354" y="719"/>
                    </a:lnTo>
                    <a:lnTo>
                      <a:pt x="363" y="662"/>
                    </a:lnTo>
                    <a:lnTo>
                      <a:pt x="892" y="573"/>
                    </a:lnTo>
                    <a:lnTo>
                      <a:pt x="1502" y="452"/>
                    </a:lnTo>
                    <a:lnTo>
                      <a:pt x="2066" y="334"/>
                    </a:lnTo>
                    <a:lnTo>
                      <a:pt x="2938" y="161"/>
                    </a:lnTo>
                    <a:lnTo>
                      <a:pt x="3197" y="115"/>
                    </a:lnTo>
                    <a:lnTo>
                      <a:pt x="2958" y="66"/>
                    </a:lnTo>
                    <a:lnTo>
                      <a:pt x="2581" y="144"/>
                    </a:lnTo>
                    <a:lnTo>
                      <a:pt x="2921" y="58"/>
                    </a:lnTo>
                    <a:lnTo>
                      <a:pt x="2820" y="29"/>
                    </a:lnTo>
                    <a:lnTo>
                      <a:pt x="2800" y="14"/>
                    </a:lnTo>
                    <a:lnTo>
                      <a:pt x="2829" y="0"/>
                    </a:lnTo>
                    <a:lnTo>
                      <a:pt x="2852" y="6"/>
                    </a:lnTo>
                    <a:lnTo>
                      <a:pt x="3096" y="63"/>
                    </a:lnTo>
                    <a:lnTo>
                      <a:pt x="3269" y="115"/>
                    </a:lnTo>
                    <a:lnTo>
                      <a:pt x="3258" y="152"/>
                    </a:lnTo>
                    <a:lnTo>
                      <a:pt x="3163" y="173"/>
                    </a:lnTo>
                    <a:lnTo>
                      <a:pt x="3168" y="532"/>
                    </a:lnTo>
                    <a:lnTo>
                      <a:pt x="3154" y="552"/>
                    </a:lnTo>
                    <a:lnTo>
                      <a:pt x="2878" y="457"/>
                    </a:lnTo>
                    <a:lnTo>
                      <a:pt x="2895" y="443"/>
                    </a:lnTo>
                    <a:lnTo>
                      <a:pt x="3140" y="518"/>
                    </a:lnTo>
                    <a:lnTo>
                      <a:pt x="3128" y="173"/>
                    </a:lnTo>
                    <a:lnTo>
                      <a:pt x="2547" y="276"/>
                    </a:lnTo>
                    <a:lnTo>
                      <a:pt x="2109" y="363"/>
                    </a:lnTo>
                    <a:lnTo>
                      <a:pt x="1566" y="472"/>
                    </a:lnTo>
                    <a:lnTo>
                      <a:pt x="1045" y="573"/>
                    </a:lnTo>
                    <a:lnTo>
                      <a:pt x="668" y="642"/>
                    </a:lnTo>
                    <a:lnTo>
                      <a:pt x="446" y="696"/>
                    </a:lnTo>
                    <a:lnTo>
                      <a:pt x="455" y="1070"/>
                    </a:lnTo>
                    <a:lnTo>
                      <a:pt x="426" y="1076"/>
                    </a:lnTo>
                    <a:lnTo>
                      <a:pt x="84" y="794"/>
                    </a:lnTo>
                    <a:lnTo>
                      <a:pt x="86" y="771"/>
                    </a:lnTo>
                    <a:lnTo>
                      <a:pt x="420" y="1033"/>
                    </a:lnTo>
                    <a:lnTo>
                      <a:pt x="412" y="711"/>
                    </a:lnTo>
                    <a:lnTo>
                      <a:pt x="377" y="739"/>
                    </a:lnTo>
                    <a:lnTo>
                      <a:pt x="340" y="751"/>
                    </a:lnTo>
                    <a:lnTo>
                      <a:pt x="12" y="573"/>
                    </a:lnTo>
                    <a:lnTo>
                      <a:pt x="0" y="463"/>
                    </a:lnTo>
                    <a:lnTo>
                      <a:pt x="26" y="481"/>
                    </a:lnTo>
                    <a:close/>
                  </a:path>
                </a:pathLst>
              </a:custGeom>
              <a:solidFill>
                <a:srgbClr val="000000"/>
              </a:solidFill>
              <a:ln w="9525">
                <a:noFill/>
                <a:round/>
                <a:headEnd/>
                <a:tailEnd/>
              </a:ln>
            </p:spPr>
            <p:txBody>
              <a:bodyPr/>
              <a:lstStyle/>
              <a:p>
                <a:pPr>
                  <a:defRPr/>
                </a:pPr>
                <a:endParaRPr lang="en-US"/>
              </a:p>
            </p:txBody>
          </p:sp>
          <p:sp>
            <p:nvSpPr>
              <p:cNvPr id="281625" name="Freeform 25"/>
              <p:cNvSpPr>
                <a:spLocks/>
              </p:cNvSpPr>
              <p:nvPr/>
            </p:nvSpPr>
            <p:spPr bwMode="auto">
              <a:xfrm>
                <a:off x="1960" y="2857"/>
                <a:ext cx="2878" cy="806"/>
              </a:xfrm>
              <a:custGeom>
                <a:avLst/>
                <a:gdLst/>
                <a:ahLst/>
                <a:cxnLst>
                  <a:cxn ang="0">
                    <a:pos x="92" y="791"/>
                  </a:cxn>
                  <a:cxn ang="0">
                    <a:pos x="84" y="601"/>
                  </a:cxn>
                  <a:cxn ang="0">
                    <a:pos x="14" y="558"/>
                  </a:cxn>
                  <a:cxn ang="0">
                    <a:pos x="0" y="472"/>
                  </a:cxn>
                  <a:cxn ang="0">
                    <a:pos x="593" y="377"/>
                  </a:cxn>
                  <a:cxn ang="0">
                    <a:pos x="1071" y="296"/>
                  </a:cxn>
                  <a:cxn ang="0">
                    <a:pos x="1543" y="216"/>
                  </a:cxn>
                  <a:cxn ang="0">
                    <a:pos x="1937" y="144"/>
                  </a:cxn>
                  <a:cxn ang="0">
                    <a:pos x="2391" y="66"/>
                  </a:cxn>
                  <a:cxn ang="0">
                    <a:pos x="2835" y="0"/>
                  </a:cxn>
                  <a:cxn ang="0">
                    <a:pos x="2878" y="14"/>
                  </a:cxn>
                  <a:cxn ang="0">
                    <a:pos x="2524" y="78"/>
                  </a:cxn>
                  <a:cxn ang="0">
                    <a:pos x="2043" y="161"/>
                  </a:cxn>
                  <a:cxn ang="0">
                    <a:pos x="1612" y="230"/>
                  </a:cxn>
                  <a:cxn ang="0">
                    <a:pos x="1174" y="299"/>
                  </a:cxn>
                  <a:cxn ang="0">
                    <a:pos x="659" y="391"/>
                  </a:cxn>
                  <a:cxn ang="0">
                    <a:pos x="348" y="434"/>
                  </a:cxn>
                  <a:cxn ang="0">
                    <a:pos x="35" y="492"/>
                  </a:cxn>
                  <a:cxn ang="0">
                    <a:pos x="40" y="552"/>
                  </a:cxn>
                  <a:cxn ang="0">
                    <a:pos x="130" y="610"/>
                  </a:cxn>
                  <a:cxn ang="0">
                    <a:pos x="115" y="806"/>
                  </a:cxn>
                  <a:cxn ang="0">
                    <a:pos x="92" y="791"/>
                  </a:cxn>
                </a:cxnLst>
                <a:rect l="0" t="0" r="r" b="b"/>
                <a:pathLst>
                  <a:path w="2878" h="806">
                    <a:moveTo>
                      <a:pt x="92" y="791"/>
                    </a:moveTo>
                    <a:lnTo>
                      <a:pt x="84" y="601"/>
                    </a:lnTo>
                    <a:lnTo>
                      <a:pt x="14" y="558"/>
                    </a:lnTo>
                    <a:lnTo>
                      <a:pt x="0" y="472"/>
                    </a:lnTo>
                    <a:lnTo>
                      <a:pt x="593" y="377"/>
                    </a:lnTo>
                    <a:lnTo>
                      <a:pt x="1071" y="296"/>
                    </a:lnTo>
                    <a:lnTo>
                      <a:pt x="1543" y="216"/>
                    </a:lnTo>
                    <a:lnTo>
                      <a:pt x="1937" y="144"/>
                    </a:lnTo>
                    <a:lnTo>
                      <a:pt x="2391" y="66"/>
                    </a:lnTo>
                    <a:lnTo>
                      <a:pt x="2835" y="0"/>
                    </a:lnTo>
                    <a:lnTo>
                      <a:pt x="2878" y="14"/>
                    </a:lnTo>
                    <a:lnTo>
                      <a:pt x="2524" y="78"/>
                    </a:lnTo>
                    <a:lnTo>
                      <a:pt x="2043" y="161"/>
                    </a:lnTo>
                    <a:lnTo>
                      <a:pt x="1612" y="230"/>
                    </a:lnTo>
                    <a:lnTo>
                      <a:pt x="1174" y="299"/>
                    </a:lnTo>
                    <a:lnTo>
                      <a:pt x="659" y="391"/>
                    </a:lnTo>
                    <a:lnTo>
                      <a:pt x="348" y="434"/>
                    </a:lnTo>
                    <a:lnTo>
                      <a:pt x="35" y="492"/>
                    </a:lnTo>
                    <a:lnTo>
                      <a:pt x="40" y="552"/>
                    </a:lnTo>
                    <a:lnTo>
                      <a:pt x="130" y="610"/>
                    </a:lnTo>
                    <a:lnTo>
                      <a:pt x="115" y="806"/>
                    </a:lnTo>
                    <a:lnTo>
                      <a:pt x="92" y="791"/>
                    </a:lnTo>
                    <a:close/>
                  </a:path>
                </a:pathLst>
              </a:custGeom>
              <a:solidFill>
                <a:srgbClr val="000000"/>
              </a:solidFill>
              <a:ln w="9525">
                <a:noFill/>
                <a:round/>
                <a:headEnd/>
                <a:tailEnd/>
              </a:ln>
            </p:spPr>
            <p:txBody>
              <a:bodyPr/>
              <a:lstStyle/>
              <a:p>
                <a:pPr>
                  <a:defRPr/>
                </a:pPr>
                <a:endParaRPr lang="en-US"/>
              </a:p>
            </p:txBody>
          </p:sp>
          <p:sp>
            <p:nvSpPr>
              <p:cNvPr id="281626" name="Freeform 26"/>
              <p:cNvSpPr>
                <a:spLocks/>
              </p:cNvSpPr>
              <p:nvPr/>
            </p:nvSpPr>
            <p:spPr bwMode="auto">
              <a:xfrm>
                <a:off x="4789" y="3061"/>
                <a:ext cx="230" cy="291"/>
              </a:xfrm>
              <a:custGeom>
                <a:avLst/>
                <a:gdLst/>
                <a:ahLst/>
                <a:cxnLst>
                  <a:cxn ang="0">
                    <a:pos x="49" y="0"/>
                  </a:cxn>
                  <a:cxn ang="0">
                    <a:pos x="37" y="228"/>
                  </a:cxn>
                  <a:cxn ang="0">
                    <a:pos x="230" y="291"/>
                  </a:cxn>
                  <a:cxn ang="0">
                    <a:pos x="0" y="242"/>
                  </a:cxn>
                  <a:cxn ang="0">
                    <a:pos x="6" y="9"/>
                  </a:cxn>
                  <a:cxn ang="0">
                    <a:pos x="49" y="0"/>
                  </a:cxn>
                </a:cxnLst>
                <a:rect l="0" t="0" r="r" b="b"/>
                <a:pathLst>
                  <a:path w="230" h="291">
                    <a:moveTo>
                      <a:pt x="49" y="0"/>
                    </a:moveTo>
                    <a:lnTo>
                      <a:pt x="37" y="228"/>
                    </a:lnTo>
                    <a:lnTo>
                      <a:pt x="230" y="291"/>
                    </a:lnTo>
                    <a:lnTo>
                      <a:pt x="0" y="242"/>
                    </a:lnTo>
                    <a:lnTo>
                      <a:pt x="6" y="9"/>
                    </a:lnTo>
                    <a:lnTo>
                      <a:pt x="49" y="0"/>
                    </a:lnTo>
                    <a:close/>
                  </a:path>
                </a:pathLst>
              </a:custGeom>
              <a:solidFill>
                <a:srgbClr val="000000"/>
              </a:solidFill>
              <a:ln w="9525">
                <a:noFill/>
                <a:round/>
                <a:headEnd/>
                <a:tailEnd/>
              </a:ln>
            </p:spPr>
            <p:txBody>
              <a:bodyPr/>
              <a:lstStyle/>
              <a:p>
                <a:pPr>
                  <a:defRPr/>
                </a:pPr>
                <a:endParaRPr lang="en-US"/>
              </a:p>
            </p:txBody>
          </p:sp>
        </p:grpSp>
      </p:grpSp>
      <p:grpSp>
        <p:nvGrpSpPr>
          <p:cNvPr id="46091" name="Group 27"/>
          <p:cNvGrpSpPr>
            <a:grpSpLocks/>
          </p:cNvGrpSpPr>
          <p:nvPr/>
        </p:nvGrpSpPr>
        <p:grpSpPr bwMode="auto">
          <a:xfrm>
            <a:off x="7061200" y="3878263"/>
            <a:ext cx="1174750" cy="1462087"/>
            <a:chOff x="4256" y="2175"/>
            <a:chExt cx="740" cy="921"/>
          </a:xfrm>
        </p:grpSpPr>
        <p:sp>
          <p:nvSpPr>
            <p:cNvPr id="281628" name="Freeform 28"/>
            <p:cNvSpPr>
              <a:spLocks/>
            </p:cNvSpPr>
            <p:nvPr/>
          </p:nvSpPr>
          <p:spPr bwMode="auto">
            <a:xfrm>
              <a:off x="4481" y="2175"/>
              <a:ext cx="291" cy="317"/>
            </a:xfrm>
            <a:custGeom>
              <a:avLst/>
              <a:gdLst/>
              <a:ahLst/>
              <a:cxnLst>
                <a:cxn ang="0">
                  <a:pos x="104" y="66"/>
                </a:cxn>
                <a:cxn ang="0">
                  <a:pos x="135" y="32"/>
                </a:cxn>
                <a:cxn ang="0">
                  <a:pos x="167" y="12"/>
                </a:cxn>
                <a:cxn ang="0">
                  <a:pos x="210" y="0"/>
                </a:cxn>
                <a:cxn ang="0">
                  <a:pos x="242" y="14"/>
                </a:cxn>
                <a:cxn ang="0">
                  <a:pos x="268" y="46"/>
                </a:cxn>
                <a:cxn ang="0">
                  <a:pos x="282" y="92"/>
                </a:cxn>
                <a:cxn ang="0">
                  <a:pos x="291" y="153"/>
                </a:cxn>
                <a:cxn ang="0">
                  <a:pos x="285" y="196"/>
                </a:cxn>
                <a:cxn ang="0">
                  <a:pos x="270" y="247"/>
                </a:cxn>
                <a:cxn ang="0">
                  <a:pos x="247" y="288"/>
                </a:cxn>
                <a:cxn ang="0">
                  <a:pos x="222" y="305"/>
                </a:cxn>
                <a:cxn ang="0">
                  <a:pos x="178" y="317"/>
                </a:cxn>
                <a:cxn ang="0">
                  <a:pos x="141" y="314"/>
                </a:cxn>
                <a:cxn ang="0">
                  <a:pos x="109" y="299"/>
                </a:cxn>
                <a:cxn ang="0">
                  <a:pos x="83" y="245"/>
                </a:cxn>
                <a:cxn ang="0">
                  <a:pos x="75" y="201"/>
                </a:cxn>
                <a:cxn ang="0">
                  <a:pos x="78" y="187"/>
                </a:cxn>
                <a:cxn ang="0">
                  <a:pos x="46" y="178"/>
                </a:cxn>
                <a:cxn ang="0">
                  <a:pos x="17" y="170"/>
                </a:cxn>
                <a:cxn ang="0">
                  <a:pos x="3" y="153"/>
                </a:cxn>
                <a:cxn ang="0">
                  <a:pos x="0" y="141"/>
                </a:cxn>
                <a:cxn ang="0">
                  <a:pos x="0" y="132"/>
                </a:cxn>
                <a:cxn ang="0">
                  <a:pos x="3" y="124"/>
                </a:cxn>
                <a:cxn ang="0">
                  <a:pos x="17" y="124"/>
                </a:cxn>
                <a:cxn ang="0">
                  <a:pos x="32" y="127"/>
                </a:cxn>
                <a:cxn ang="0">
                  <a:pos x="52" y="135"/>
                </a:cxn>
                <a:cxn ang="0">
                  <a:pos x="80" y="147"/>
                </a:cxn>
                <a:cxn ang="0">
                  <a:pos x="86" y="109"/>
                </a:cxn>
                <a:cxn ang="0">
                  <a:pos x="104" y="66"/>
                </a:cxn>
              </a:cxnLst>
              <a:rect l="0" t="0" r="r" b="b"/>
              <a:pathLst>
                <a:path w="291" h="317">
                  <a:moveTo>
                    <a:pt x="104" y="66"/>
                  </a:moveTo>
                  <a:lnTo>
                    <a:pt x="135" y="32"/>
                  </a:lnTo>
                  <a:lnTo>
                    <a:pt x="167" y="12"/>
                  </a:lnTo>
                  <a:lnTo>
                    <a:pt x="210" y="0"/>
                  </a:lnTo>
                  <a:lnTo>
                    <a:pt x="242" y="14"/>
                  </a:lnTo>
                  <a:lnTo>
                    <a:pt x="268" y="46"/>
                  </a:lnTo>
                  <a:lnTo>
                    <a:pt x="282" y="92"/>
                  </a:lnTo>
                  <a:lnTo>
                    <a:pt x="291" y="153"/>
                  </a:lnTo>
                  <a:lnTo>
                    <a:pt x="285" y="196"/>
                  </a:lnTo>
                  <a:lnTo>
                    <a:pt x="270" y="247"/>
                  </a:lnTo>
                  <a:lnTo>
                    <a:pt x="247" y="288"/>
                  </a:lnTo>
                  <a:lnTo>
                    <a:pt x="222" y="305"/>
                  </a:lnTo>
                  <a:lnTo>
                    <a:pt x="178" y="317"/>
                  </a:lnTo>
                  <a:lnTo>
                    <a:pt x="141" y="314"/>
                  </a:lnTo>
                  <a:lnTo>
                    <a:pt x="109" y="299"/>
                  </a:lnTo>
                  <a:lnTo>
                    <a:pt x="83" y="245"/>
                  </a:lnTo>
                  <a:lnTo>
                    <a:pt x="75" y="201"/>
                  </a:lnTo>
                  <a:lnTo>
                    <a:pt x="78" y="187"/>
                  </a:lnTo>
                  <a:lnTo>
                    <a:pt x="46" y="178"/>
                  </a:lnTo>
                  <a:lnTo>
                    <a:pt x="17" y="170"/>
                  </a:lnTo>
                  <a:lnTo>
                    <a:pt x="3" y="153"/>
                  </a:lnTo>
                  <a:lnTo>
                    <a:pt x="0" y="141"/>
                  </a:lnTo>
                  <a:lnTo>
                    <a:pt x="0" y="132"/>
                  </a:lnTo>
                  <a:lnTo>
                    <a:pt x="3" y="124"/>
                  </a:lnTo>
                  <a:lnTo>
                    <a:pt x="17" y="124"/>
                  </a:lnTo>
                  <a:lnTo>
                    <a:pt x="32" y="127"/>
                  </a:lnTo>
                  <a:lnTo>
                    <a:pt x="52" y="135"/>
                  </a:lnTo>
                  <a:lnTo>
                    <a:pt x="80" y="147"/>
                  </a:lnTo>
                  <a:lnTo>
                    <a:pt x="86" y="109"/>
                  </a:lnTo>
                  <a:lnTo>
                    <a:pt x="104" y="66"/>
                  </a:lnTo>
                  <a:close/>
                </a:path>
              </a:pathLst>
            </a:custGeom>
            <a:solidFill>
              <a:srgbClr val="000000"/>
            </a:solidFill>
            <a:ln w="9525">
              <a:noFill/>
              <a:round/>
              <a:headEnd/>
              <a:tailEnd/>
            </a:ln>
          </p:spPr>
          <p:txBody>
            <a:bodyPr/>
            <a:lstStyle/>
            <a:p>
              <a:pPr>
                <a:defRPr/>
              </a:pPr>
              <a:endParaRPr lang="en-US"/>
            </a:p>
          </p:txBody>
        </p:sp>
        <p:sp>
          <p:nvSpPr>
            <p:cNvPr id="281629" name="Freeform 29"/>
            <p:cNvSpPr>
              <a:spLocks/>
            </p:cNvSpPr>
            <p:nvPr/>
          </p:nvSpPr>
          <p:spPr bwMode="auto">
            <a:xfrm>
              <a:off x="4642" y="2523"/>
              <a:ext cx="354" cy="463"/>
            </a:xfrm>
            <a:custGeom>
              <a:avLst/>
              <a:gdLst/>
              <a:ahLst/>
              <a:cxnLst>
                <a:cxn ang="0">
                  <a:pos x="75" y="15"/>
                </a:cxn>
                <a:cxn ang="0">
                  <a:pos x="37" y="0"/>
                </a:cxn>
                <a:cxn ang="0">
                  <a:pos x="6" y="9"/>
                </a:cxn>
                <a:cxn ang="0">
                  <a:pos x="0" y="52"/>
                </a:cxn>
                <a:cxn ang="0">
                  <a:pos x="32" y="78"/>
                </a:cxn>
                <a:cxn ang="0">
                  <a:pos x="86" y="89"/>
                </a:cxn>
                <a:cxn ang="0">
                  <a:pos x="138" y="121"/>
                </a:cxn>
                <a:cxn ang="0">
                  <a:pos x="176" y="181"/>
                </a:cxn>
                <a:cxn ang="0">
                  <a:pos x="202" y="245"/>
                </a:cxn>
                <a:cxn ang="0">
                  <a:pos x="227" y="337"/>
                </a:cxn>
                <a:cxn ang="0">
                  <a:pos x="230" y="389"/>
                </a:cxn>
                <a:cxn ang="0">
                  <a:pos x="199" y="438"/>
                </a:cxn>
                <a:cxn ang="0">
                  <a:pos x="199" y="458"/>
                </a:cxn>
                <a:cxn ang="0">
                  <a:pos x="225" y="463"/>
                </a:cxn>
                <a:cxn ang="0">
                  <a:pos x="239" y="429"/>
                </a:cxn>
                <a:cxn ang="0">
                  <a:pos x="248" y="397"/>
                </a:cxn>
                <a:cxn ang="0">
                  <a:pos x="279" y="412"/>
                </a:cxn>
                <a:cxn ang="0">
                  <a:pos x="314" y="435"/>
                </a:cxn>
                <a:cxn ang="0">
                  <a:pos x="337" y="435"/>
                </a:cxn>
                <a:cxn ang="0">
                  <a:pos x="354" y="409"/>
                </a:cxn>
                <a:cxn ang="0">
                  <a:pos x="340" y="369"/>
                </a:cxn>
                <a:cxn ang="0">
                  <a:pos x="299" y="351"/>
                </a:cxn>
                <a:cxn ang="0">
                  <a:pos x="259" y="325"/>
                </a:cxn>
                <a:cxn ang="0">
                  <a:pos x="242" y="271"/>
                </a:cxn>
                <a:cxn ang="0">
                  <a:pos x="222" y="199"/>
                </a:cxn>
                <a:cxn ang="0">
                  <a:pos x="204" y="153"/>
                </a:cxn>
                <a:cxn ang="0">
                  <a:pos x="173" y="95"/>
                </a:cxn>
                <a:cxn ang="0">
                  <a:pos x="132" y="64"/>
                </a:cxn>
                <a:cxn ang="0">
                  <a:pos x="92" y="29"/>
                </a:cxn>
                <a:cxn ang="0">
                  <a:pos x="75" y="15"/>
                </a:cxn>
              </a:cxnLst>
              <a:rect l="0" t="0" r="r" b="b"/>
              <a:pathLst>
                <a:path w="354" h="463">
                  <a:moveTo>
                    <a:pt x="75" y="15"/>
                  </a:moveTo>
                  <a:lnTo>
                    <a:pt x="37" y="0"/>
                  </a:lnTo>
                  <a:lnTo>
                    <a:pt x="6" y="9"/>
                  </a:lnTo>
                  <a:lnTo>
                    <a:pt x="0" y="52"/>
                  </a:lnTo>
                  <a:lnTo>
                    <a:pt x="32" y="78"/>
                  </a:lnTo>
                  <a:lnTo>
                    <a:pt x="86" y="89"/>
                  </a:lnTo>
                  <a:lnTo>
                    <a:pt x="138" y="121"/>
                  </a:lnTo>
                  <a:lnTo>
                    <a:pt x="176" y="181"/>
                  </a:lnTo>
                  <a:lnTo>
                    <a:pt x="202" y="245"/>
                  </a:lnTo>
                  <a:lnTo>
                    <a:pt x="227" y="337"/>
                  </a:lnTo>
                  <a:lnTo>
                    <a:pt x="230" y="389"/>
                  </a:lnTo>
                  <a:lnTo>
                    <a:pt x="199" y="438"/>
                  </a:lnTo>
                  <a:lnTo>
                    <a:pt x="199" y="458"/>
                  </a:lnTo>
                  <a:lnTo>
                    <a:pt x="225" y="463"/>
                  </a:lnTo>
                  <a:lnTo>
                    <a:pt x="239" y="429"/>
                  </a:lnTo>
                  <a:lnTo>
                    <a:pt x="248" y="397"/>
                  </a:lnTo>
                  <a:lnTo>
                    <a:pt x="279" y="412"/>
                  </a:lnTo>
                  <a:lnTo>
                    <a:pt x="314" y="435"/>
                  </a:lnTo>
                  <a:lnTo>
                    <a:pt x="337" y="435"/>
                  </a:lnTo>
                  <a:lnTo>
                    <a:pt x="354" y="409"/>
                  </a:lnTo>
                  <a:lnTo>
                    <a:pt x="340" y="369"/>
                  </a:lnTo>
                  <a:lnTo>
                    <a:pt x="299" y="351"/>
                  </a:lnTo>
                  <a:lnTo>
                    <a:pt x="259" y="325"/>
                  </a:lnTo>
                  <a:lnTo>
                    <a:pt x="242" y="271"/>
                  </a:lnTo>
                  <a:lnTo>
                    <a:pt x="222" y="199"/>
                  </a:lnTo>
                  <a:lnTo>
                    <a:pt x="204" y="153"/>
                  </a:lnTo>
                  <a:lnTo>
                    <a:pt x="173" y="95"/>
                  </a:lnTo>
                  <a:lnTo>
                    <a:pt x="132" y="64"/>
                  </a:lnTo>
                  <a:lnTo>
                    <a:pt x="92" y="29"/>
                  </a:lnTo>
                  <a:lnTo>
                    <a:pt x="75" y="15"/>
                  </a:lnTo>
                  <a:close/>
                </a:path>
              </a:pathLst>
            </a:custGeom>
            <a:solidFill>
              <a:srgbClr val="000000"/>
            </a:solidFill>
            <a:ln w="9525">
              <a:noFill/>
              <a:round/>
              <a:headEnd/>
              <a:tailEnd/>
            </a:ln>
          </p:spPr>
          <p:txBody>
            <a:bodyPr/>
            <a:lstStyle/>
            <a:p>
              <a:pPr>
                <a:defRPr/>
              </a:pPr>
              <a:endParaRPr lang="en-US"/>
            </a:p>
          </p:txBody>
        </p:sp>
        <p:sp>
          <p:nvSpPr>
            <p:cNvPr id="281630" name="Freeform 30"/>
            <p:cNvSpPr>
              <a:spLocks/>
            </p:cNvSpPr>
            <p:nvPr/>
          </p:nvSpPr>
          <p:spPr bwMode="auto">
            <a:xfrm>
              <a:off x="4256" y="2540"/>
              <a:ext cx="383" cy="556"/>
            </a:xfrm>
            <a:custGeom>
              <a:avLst/>
              <a:gdLst/>
              <a:ahLst/>
              <a:cxnLst>
                <a:cxn ang="0">
                  <a:pos x="277" y="29"/>
                </a:cxn>
                <a:cxn ang="0">
                  <a:pos x="326" y="0"/>
                </a:cxn>
                <a:cxn ang="0">
                  <a:pos x="366" y="6"/>
                </a:cxn>
                <a:cxn ang="0">
                  <a:pos x="383" y="49"/>
                </a:cxn>
                <a:cxn ang="0">
                  <a:pos x="346" y="84"/>
                </a:cxn>
                <a:cxn ang="0">
                  <a:pos x="274" y="116"/>
                </a:cxn>
                <a:cxn ang="0">
                  <a:pos x="219" y="162"/>
                </a:cxn>
                <a:cxn ang="0">
                  <a:pos x="182" y="239"/>
                </a:cxn>
                <a:cxn ang="0">
                  <a:pos x="159" y="311"/>
                </a:cxn>
                <a:cxn ang="0">
                  <a:pos x="144" y="421"/>
                </a:cxn>
                <a:cxn ang="0">
                  <a:pos x="153" y="478"/>
                </a:cxn>
                <a:cxn ang="0">
                  <a:pos x="202" y="524"/>
                </a:cxn>
                <a:cxn ang="0">
                  <a:pos x="205" y="544"/>
                </a:cxn>
                <a:cxn ang="0">
                  <a:pos x="176" y="556"/>
                </a:cxn>
                <a:cxn ang="0">
                  <a:pos x="147" y="524"/>
                </a:cxn>
                <a:cxn ang="0">
                  <a:pos x="130" y="493"/>
                </a:cxn>
                <a:cxn ang="0">
                  <a:pos x="95" y="513"/>
                </a:cxn>
                <a:cxn ang="0">
                  <a:pos x="52" y="550"/>
                </a:cxn>
                <a:cxn ang="0">
                  <a:pos x="26" y="556"/>
                </a:cxn>
                <a:cxn ang="0">
                  <a:pos x="0" y="530"/>
                </a:cxn>
                <a:cxn ang="0">
                  <a:pos x="12" y="484"/>
                </a:cxn>
                <a:cxn ang="0">
                  <a:pos x="55" y="449"/>
                </a:cxn>
                <a:cxn ang="0">
                  <a:pos x="104" y="415"/>
                </a:cxn>
                <a:cxn ang="0">
                  <a:pos x="118" y="352"/>
                </a:cxn>
                <a:cxn ang="0">
                  <a:pos x="127" y="265"/>
                </a:cxn>
                <a:cxn ang="0">
                  <a:pos x="139" y="213"/>
                </a:cxn>
                <a:cxn ang="0">
                  <a:pos x="162" y="144"/>
                </a:cxn>
                <a:cxn ang="0">
                  <a:pos x="211" y="98"/>
                </a:cxn>
                <a:cxn ang="0">
                  <a:pos x="259" y="49"/>
                </a:cxn>
                <a:cxn ang="0">
                  <a:pos x="277" y="29"/>
                </a:cxn>
              </a:cxnLst>
              <a:rect l="0" t="0" r="r" b="b"/>
              <a:pathLst>
                <a:path w="383" h="556">
                  <a:moveTo>
                    <a:pt x="277" y="29"/>
                  </a:moveTo>
                  <a:lnTo>
                    <a:pt x="326" y="0"/>
                  </a:lnTo>
                  <a:lnTo>
                    <a:pt x="366" y="6"/>
                  </a:lnTo>
                  <a:lnTo>
                    <a:pt x="383" y="49"/>
                  </a:lnTo>
                  <a:lnTo>
                    <a:pt x="346" y="84"/>
                  </a:lnTo>
                  <a:lnTo>
                    <a:pt x="274" y="116"/>
                  </a:lnTo>
                  <a:lnTo>
                    <a:pt x="219" y="162"/>
                  </a:lnTo>
                  <a:lnTo>
                    <a:pt x="182" y="239"/>
                  </a:lnTo>
                  <a:lnTo>
                    <a:pt x="159" y="311"/>
                  </a:lnTo>
                  <a:lnTo>
                    <a:pt x="144" y="421"/>
                  </a:lnTo>
                  <a:lnTo>
                    <a:pt x="153" y="478"/>
                  </a:lnTo>
                  <a:lnTo>
                    <a:pt x="202" y="524"/>
                  </a:lnTo>
                  <a:lnTo>
                    <a:pt x="205" y="544"/>
                  </a:lnTo>
                  <a:lnTo>
                    <a:pt x="176" y="556"/>
                  </a:lnTo>
                  <a:lnTo>
                    <a:pt x="147" y="524"/>
                  </a:lnTo>
                  <a:lnTo>
                    <a:pt x="130" y="493"/>
                  </a:lnTo>
                  <a:lnTo>
                    <a:pt x="95" y="513"/>
                  </a:lnTo>
                  <a:lnTo>
                    <a:pt x="52" y="550"/>
                  </a:lnTo>
                  <a:lnTo>
                    <a:pt x="26" y="556"/>
                  </a:lnTo>
                  <a:lnTo>
                    <a:pt x="0" y="530"/>
                  </a:lnTo>
                  <a:lnTo>
                    <a:pt x="12" y="484"/>
                  </a:lnTo>
                  <a:lnTo>
                    <a:pt x="55" y="449"/>
                  </a:lnTo>
                  <a:lnTo>
                    <a:pt x="104" y="415"/>
                  </a:lnTo>
                  <a:lnTo>
                    <a:pt x="118" y="352"/>
                  </a:lnTo>
                  <a:lnTo>
                    <a:pt x="127" y="265"/>
                  </a:lnTo>
                  <a:lnTo>
                    <a:pt x="139" y="213"/>
                  </a:lnTo>
                  <a:lnTo>
                    <a:pt x="162" y="144"/>
                  </a:lnTo>
                  <a:lnTo>
                    <a:pt x="211" y="98"/>
                  </a:lnTo>
                  <a:lnTo>
                    <a:pt x="259" y="49"/>
                  </a:lnTo>
                  <a:lnTo>
                    <a:pt x="277" y="29"/>
                  </a:lnTo>
                  <a:close/>
                </a:path>
              </a:pathLst>
            </a:custGeom>
            <a:solidFill>
              <a:srgbClr val="000000"/>
            </a:solidFill>
            <a:ln w="9525">
              <a:noFill/>
              <a:round/>
              <a:headEnd/>
              <a:tailEnd/>
            </a:ln>
          </p:spPr>
          <p:txBody>
            <a:bodyPr/>
            <a:lstStyle/>
            <a:p>
              <a:pPr>
                <a:defRPr/>
              </a:pPr>
              <a:endParaRPr lang="en-US"/>
            </a:p>
          </p:txBody>
        </p:sp>
        <p:sp>
          <p:nvSpPr>
            <p:cNvPr id="281631" name="Freeform 31"/>
            <p:cNvSpPr>
              <a:spLocks/>
            </p:cNvSpPr>
            <p:nvPr/>
          </p:nvSpPr>
          <p:spPr bwMode="auto">
            <a:xfrm>
              <a:off x="4490" y="2520"/>
              <a:ext cx="287" cy="507"/>
            </a:xfrm>
            <a:custGeom>
              <a:avLst/>
              <a:gdLst/>
              <a:ahLst/>
              <a:cxnLst>
                <a:cxn ang="0">
                  <a:pos x="71" y="15"/>
                </a:cxn>
                <a:cxn ang="0">
                  <a:pos x="109" y="0"/>
                </a:cxn>
                <a:cxn ang="0">
                  <a:pos x="155" y="0"/>
                </a:cxn>
                <a:cxn ang="0">
                  <a:pos x="198" y="6"/>
                </a:cxn>
                <a:cxn ang="0">
                  <a:pos x="224" y="26"/>
                </a:cxn>
                <a:cxn ang="0">
                  <a:pos x="244" y="64"/>
                </a:cxn>
                <a:cxn ang="0">
                  <a:pos x="267" y="121"/>
                </a:cxn>
                <a:cxn ang="0">
                  <a:pos x="284" y="205"/>
                </a:cxn>
                <a:cxn ang="0">
                  <a:pos x="287" y="285"/>
                </a:cxn>
                <a:cxn ang="0">
                  <a:pos x="284" y="369"/>
                </a:cxn>
                <a:cxn ang="0">
                  <a:pos x="267" y="418"/>
                </a:cxn>
                <a:cxn ang="0">
                  <a:pos x="253" y="458"/>
                </a:cxn>
                <a:cxn ang="0">
                  <a:pos x="227" y="478"/>
                </a:cxn>
                <a:cxn ang="0">
                  <a:pos x="187" y="492"/>
                </a:cxn>
                <a:cxn ang="0">
                  <a:pos x="141" y="501"/>
                </a:cxn>
                <a:cxn ang="0">
                  <a:pos x="95" y="507"/>
                </a:cxn>
                <a:cxn ang="0">
                  <a:pos x="46" y="501"/>
                </a:cxn>
                <a:cxn ang="0">
                  <a:pos x="11" y="475"/>
                </a:cxn>
                <a:cxn ang="0">
                  <a:pos x="0" y="432"/>
                </a:cxn>
                <a:cxn ang="0">
                  <a:pos x="0" y="377"/>
                </a:cxn>
                <a:cxn ang="0">
                  <a:pos x="23" y="323"/>
                </a:cxn>
                <a:cxn ang="0">
                  <a:pos x="66" y="274"/>
                </a:cxn>
                <a:cxn ang="0">
                  <a:pos x="80" y="228"/>
                </a:cxn>
                <a:cxn ang="0">
                  <a:pos x="71" y="179"/>
                </a:cxn>
                <a:cxn ang="0">
                  <a:pos x="51" y="136"/>
                </a:cxn>
                <a:cxn ang="0">
                  <a:pos x="40" y="87"/>
                </a:cxn>
                <a:cxn ang="0">
                  <a:pos x="54" y="35"/>
                </a:cxn>
                <a:cxn ang="0">
                  <a:pos x="71" y="15"/>
                </a:cxn>
              </a:cxnLst>
              <a:rect l="0" t="0" r="r" b="b"/>
              <a:pathLst>
                <a:path w="287" h="507">
                  <a:moveTo>
                    <a:pt x="71" y="15"/>
                  </a:moveTo>
                  <a:lnTo>
                    <a:pt x="109" y="0"/>
                  </a:lnTo>
                  <a:lnTo>
                    <a:pt x="155" y="0"/>
                  </a:lnTo>
                  <a:lnTo>
                    <a:pt x="198" y="6"/>
                  </a:lnTo>
                  <a:lnTo>
                    <a:pt x="224" y="26"/>
                  </a:lnTo>
                  <a:lnTo>
                    <a:pt x="244" y="64"/>
                  </a:lnTo>
                  <a:lnTo>
                    <a:pt x="267" y="121"/>
                  </a:lnTo>
                  <a:lnTo>
                    <a:pt x="284" y="205"/>
                  </a:lnTo>
                  <a:lnTo>
                    <a:pt x="287" y="285"/>
                  </a:lnTo>
                  <a:lnTo>
                    <a:pt x="284" y="369"/>
                  </a:lnTo>
                  <a:lnTo>
                    <a:pt x="267" y="418"/>
                  </a:lnTo>
                  <a:lnTo>
                    <a:pt x="253" y="458"/>
                  </a:lnTo>
                  <a:lnTo>
                    <a:pt x="227" y="478"/>
                  </a:lnTo>
                  <a:lnTo>
                    <a:pt x="187" y="492"/>
                  </a:lnTo>
                  <a:lnTo>
                    <a:pt x="141" y="501"/>
                  </a:lnTo>
                  <a:lnTo>
                    <a:pt x="95" y="507"/>
                  </a:lnTo>
                  <a:lnTo>
                    <a:pt x="46" y="501"/>
                  </a:lnTo>
                  <a:lnTo>
                    <a:pt x="11" y="475"/>
                  </a:lnTo>
                  <a:lnTo>
                    <a:pt x="0" y="432"/>
                  </a:lnTo>
                  <a:lnTo>
                    <a:pt x="0" y="377"/>
                  </a:lnTo>
                  <a:lnTo>
                    <a:pt x="23" y="323"/>
                  </a:lnTo>
                  <a:lnTo>
                    <a:pt x="66" y="274"/>
                  </a:lnTo>
                  <a:lnTo>
                    <a:pt x="80" y="228"/>
                  </a:lnTo>
                  <a:lnTo>
                    <a:pt x="71" y="179"/>
                  </a:lnTo>
                  <a:lnTo>
                    <a:pt x="51" y="136"/>
                  </a:lnTo>
                  <a:lnTo>
                    <a:pt x="40" y="87"/>
                  </a:lnTo>
                  <a:lnTo>
                    <a:pt x="54" y="35"/>
                  </a:lnTo>
                  <a:lnTo>
                    <a:pt x="71" y="15"/>
                  </a:lnTo>
                  <a:close/>
                </a:path>
              </a:pathLst>
            </a:custGeom>
            <a:solidFill>
              <a:srgbClr val="000000"/>
            </a:solidFill>
            <a:ln w="9525">
              <a:noFill/>
              <a:round/>
              <a:headEnd/>
              <a:tailEnd/>
            </a:ln>
          </p:spPr>
          <p:txBody>
            <a:bodyPr/>
            <a:lstStyle/>
            <a:p>
              <a:pPr>
                <a:defRPr/>
              </a:pPr>
              <a:endParaRPr lang="en-US"/>
            </a:p>
          </p:txBody>
        </p:sp>
        <p:sp>
          <p:nvSpPr>
            <p:cNvPr id="281632" name="Freeform 32"/>
            <p:cNvSpPr>
              <a:spLocks/>
            </p:cNvSpPr>
            <p:nvPr/>
          </p:nvSpPr>
          <p:spPr bwMode="auto">
            <a:xfrm>
              <a:off x="4303" y="2828"/>
              <a:ext cx="339" cy="196"/>
            </a:xfrm>
            <a:custGeom>
              <a:avLst/>
              <a:gdLst/>
              <a:ahLst/>
              <a:cxnLst>
                <a:cxn ang="0">
                  <a:pos x="238" y="58"/>
                </a:cxn>
                <a:cxn ang="0">
                  <a:pos x="310" y="78"/>
                </a:cxn>
                <a:cxn ang="0">
                  <a:pos x="339" y="115"/>
                </a:cxn>
                <a:cxn ang="0">
                  <a:pos x="339" y="153"/>
                </a:cxn>
                <a:cxn ang="0">
                  <a:pos x="316" y="190"/>
                </a:cxn>
                <a:cxn ang="0">
                  <a:pos x="253" y="196"/>
                </a:cxn>
                <a:cxn ang="0">
                  <a:pos x="169" y="150"/>
                </a:cxn>
                <a:cxn ang="0">
                  <a:pos x="71" y="87"/>
                </a:cxn>
                <a:cxn ang="0">
                  <a:pos x="54" y="72"/>
                </a:cxn>
                <a:cxn ang="0">
                  <a:pos x="57" y="104"/>
                </a:cxn>
                <a:cxn ang="0">
                  <a:pos x="0" y="115"/>
                </a:cxn>
                <a:cxn ang="0">
                  <a:pos x="2" y="55"/>
                </a:cxn>
                <a:cxn ang="0">
                  <a:pos x="23" y="9"/>
                </a:cxn>
                <a:cxn ang="0">
                  <a:pos x="60" y="0"/>
                </a:cxn>
                <a:cxn ang="0">
                  <a:pos x="135" y="26"/>
                </a:cxn>
                <a:cxn ang="0">
                  <a:pos x="238" y="58"/>
                </a:cxn>
              </a:cxnLst>
              <a:rect l="0" t="0" r="r" b="b"/>
              <a:pathLst>
                <a:path w="339" h="196">
                  <a:moveTo>
                    <a:pt x="238" y="58"/>
                  </a:moveTo>
                  <a:lnTo>
                    <a:pt x="310" y="78"/>
                  </a:lnTo>
                  <a:lnTo>
                    <a:pt x="339" y="115"/>
                  </a:lnTo>
                  <a:lnTo>
                    <a:pt x="339" y="153"/>
                  </a:lnTo>
                  <a:lnTo>
                    <a:pt x="316" y="190"/>
                  </a:lnTo>
                  <a:lnTo>
                    <a:pt x="253" y="196"/>
                  </a:lnTo>
                  <a:lnTo>
                    <a:pt x="169" y="150"/>
                  </a:lnTo>
                  <a:lnTo>
                    <a:pt x="71" y="87"/>
                  </a:lnTo>
                  <a:lnTo>
                    <a:pt x="54" y="72"/>
                  </a:lnTo>
                  <a:lnTo>
                    <a:pt x="57" y="104"/>
                  </a:lnTo>
                  <a:lnTo>
                    <a:pt x="0" y="115"/>
                  </a:lnTo>
                  <a:lnTo>
                    <a:pt x="2" y="55"/>
                  </a:lnTo>
                  <a:lnTo>
                    <a:pt x="23" y="9"/>
                  </a:lnTo>
                  <a:lnTo>
                    <a:pt x="60" y="0"/>
                  </a:lnTo>
                  <a:lnTo>
                    <a:pt x="135" y="26"/>
                  </a:lnTo>
                  <a:lnTo>
                    <a:pt x="238" y="58"/>
                  </a:lnTo>
                  <a:close/>
                </a:path>
              </a:pathLst>
            </a:custGeom>
            <a:solidFill>
              <a:srgbClr val="000000"/>
            </a:solidFill>
            <a:ln w="9525">
              <a:noFill/>
              <a:round/>
              <a:headEnd/>
              <a:tailEnd/>
            </a:ln>
          </p:spPr>
          <p:txBody>
            <a:bodyPr/>
            <a:lstStyle/>
            <a:p>
              <a:pPr>
                <a:defRPr/>
              </a:pPr>
              <a:endParaRPr lang="en-US"/>
            </a:p>
          </p:txBody>
        </p:sp>
        <p:sp>
          <p:nvSpPr>
            <p:cNvPr id="281633" name="Freeform 33"/>
            <p:cNvSpPr>
              <a:spLocks/>
            </p:cNvSpPr>
            <p:nvPr/>
          </p:nvSpPr>
          <p:spPr bwMode="auto">
            <a:xfrm>
              <a:off x="4409" y="2791"/>
              <a:ext cx="340" cy="195"/>
            </a:xfrm>
            <a:custGeom>
              <a:avLst/>
              <a:gdLst/>
              <a:ahLst/>
              <a:cxnLst>
                <a:cxn ang="0">
                  <a:pos x="239" y="57"/>
                </a:cxn>
                <a:cxn ang="0">
                  <a:pos x="311" y="77"/>
                </a:cxn>
                <a:cxn ang="0">
                  <a:pos x="340" y="115"/>
                </a:cxn>
                <a:cxn ang="0">
                  <a:pos x="340" y="152"/>
                </a:cxn>
                <a:cxn ang="0">
                  <a:pos x="317" y="190"/>
                </a:cxn>
                <a:cxn ang="0">
                  <a:pos x="253" y="195"/>
                </a:cxn>
                <a:cxn ang="0">
                  <a:pos x="170" y="149"/>
                </a:cxn>
                <a:cxn ang="0">
                  <a:pos x="72" y="86"/>
                </a:cxn>
                <a:cxn ang="0">
                  <a:pos x="55" y="72"/>
                </a:cxn>
                <a:cxn ang="0">
                  <a:pos x="58" y="103"/>
                </a:cxn>
                <a:cxn ang="0">
                  <a:pos x="0" y="115"/>
                </a:cxn>
                <a:cxn ang="0">
                  <a:pos x="3" y="54"/>
                </a:cxn>
                <a:cxn ang="0">
                  <a:pos x="23" y="8"/>
                </a:cxn>
                <a:cxn ang="0">
                  <a:pos x="60" y="0"/>
                </a:cxn>
                <a:cxn ang="0">
                  <a:pos x="135" y="26"/>
                </a:cxn>
                <a:cxn ang="0">
                  <a:pos x="239" y="57"/>
                </a:cxn>
              </a:cxnLst>
              <a:rect l="0" t="0" r="r" b="b"/>
              <a:pathLst>
                <a:path w="340" h="195">
                  <a:moveTo>
                    <a:pt x="239" y="57"/>
                  </a:moveTo>
                  <a:lnTo>
                    <a:pt x="311" y="77"/>
                  </a:lnTo>
                  <a:lnTo>
                    <a:pt x="340" y="115"/>
                  </a:lnTo>
                  <a:lnTo>
                    <a:pt x="340" y="152"/>
                  </a:lnTo>
                  <a:lnTo>
                    <a:pt x="317" y="190"/>
                  </a:lnTo>
                  <a:lnTo>
                    <a:pt x="253" y="195"/>
                  </a:lnTo>
                  <a:lnTo>
                    <a:pt x="170" y="149"/>
                  </a:lnTo>
                  <a:lnTo>
                    <a:pt x="72" y="86"/>
                  </a:lnTo>
                  <a:lnTo>
                    <a:pt x="55" y="72"/>
                  </a:lnTo>
                  <a:lnTo>
                    <a:pt x="58" y="103"/>
                  </a:lnTo>
                  <a:lnTo>
                    <a:pt x="0" y="115"/>
                  </a:lnTo>
                  <a:lnTo>
                    <a:pt x="3" y="54"/>
                  </a:lnTo>
                  <a:lnTo>
                    <a:pt x="23" y="8"/>
                  </a:lnTo>
                  <a:lnTo>
                    <a:pt x="60" y="0"/>
                  </a:lnTo>
                  <a:lnTo>
                    <a:pt x="135" y="26"/>
                  </a:lnTo>
                  <a:lnTo>
                    <a:pt x="239" y="57"/>
                  </a:lnTo>
                  <a:close/>
                </a:path>
              </a:pathLst>
            </a:custGeom>
            <a:solidFill>
              <a:srgbClr val="000000"/>
            </a:solidFill>
            <a:ln w="9525">
              <a:noFill/>
              <a:round/>
              <a:headEnd/>
              <a:tailEnd/>
            </a:ln>
          </p:spPr>
          <p:txBody>
            <a:bodyPr/>
            <a:lstStyle/>
            <a:p>
              <a:pPr>
                <a:defRPr/>
              </a:pPr>
              <a:endParaRPr lang="en-US"/>
            </a:p>
          </p:txBody>
        </p:sp>
      </p:grpSp>
      <p:grpSp>
        <p:nvGrpSpPr>
          <p:cNvPr id="46092" name="Group 34"/>
          <p:cNvGrpSpPr>
            <a:grpSpLocks/>
          </p:cNvGrpSpPr>
          <p:nvPr/>
        </p:nvGrpSpPr>
        <p:grpSpPr bwMode="auto">
          <a:xfrm>
            <a:off x="5311775" y="4179888"/>
            <a:ext cx="1174750" cy="1466850"/>
            <a:chOff x="3154" y="2365"/>
            <a:chExt cx="740" cy="924"/>
          </a:xfrm>
        </p:grpSpPr>
        <p:sp>
          <p:nvSpPr>
            <p:cNvPr id="281635" name="Freeform 35"/>
            <p:cNvSpPr>
              <a:spLocks/>
            </p:cNvSpPr>
            <p:nvPr/>
          </p:nvSpPr>
          <p:spPr bwMode="auto">
            <a:xfrm>
              <a:off x="3379" y="2365"/>
              <a:ext cx="290" cy="316"/>
            </a:xfrm>
            <a:custGeom>
              <a:avLst/>
              <a:gdLst/>
              <a:ahLst/>
              <a:cxnLst>
                <a:cxn ang="0">
                  <a:pos x="103" y="66"/>
                </a:cxn>
                <a:cxn ang="0">
                  <a:pos x="135" y="32"/>
                </a:cxn>
                <a:cxn ang="0">
                  <a:pos x="167" y="11"/>
                </a:cxn>
                <a:cxn ang="0">
                  <a:pos x="210" y="0"/>
                </a:cxn>
                <a:cxn ang="0">
                  <a:pos x="241" y="14"/>
                </a:cxn>
                <a:cxn ang="0">
                  <a:pos x="267" y="46"/>
                </a:cxn>
                <a:cxn ang="0">
                  <a:pos x="282" y="92"/>
                </a:cxn>
                <a:cxn ang="0">
                  <a:pos x="290" y="152"/>
                </a:cxn>
                <a:cxn ang="0">
                  <a:pos x="285" y="196"/>
                </a:cxn>
                <a:cxn ang="0">
                  <a:pos x="270" y="247"/>
                </a:cxn>
                <a:cxn ang="0">
                  <a:pos x="247" y="288"/>
                </a:cxn>
                <a:cxn ang="0">
                  <a:pos x="221" y="305"/>
                </a:cxn>
                <a:cxn ang="0">
                  <a:pos x="178" y="316"/>
                </a:cxn>
                <a:cxn ang="0">
                  <a:pos x="141" y="314"/>
                </a:cxn>
                <a:cxn ang="0">
                  <a:pos x="109" y="299"/>
                </a:cxn>
                <a:cxn ang="0">
                  <a:pos x="83" y="245"/>
                </a:cxn>
                <a:cxn ang="0">
                  <a:pos x="75" y="201"/>
                </a:cxn>
                <a:cxn ang="0">
                  <a:pos x="77" y="187"/>
                </a:cxn>
                <a:cxn ang="0">
                  <a:pos x="46" y="178"/>
                </a:cxn>
                <a:cxn ang="0">
                  <a:pos x="17" y="170"/>
                </a:cxn>
                <a:cxn ang="0">
                  <a:pos x="3" y="152"/>
                </a:cxn>
                <a:cxn ang="0">
                  <a:pos x="0" y="141"/>
                </a:cxn>
                <a:cxn ang="0">
                  <a:pos x="0" y="132"/>
                </a:cxn>
                <a:cxn ang="0">
                  <a:pos x="3" y="124"/>
                </a:cxn>
                <a:cxn ang="0">
                  <a:pos x="17" y="124"/>
                </a:cxn>
                <a:cxn ang="0">
                  <a:pos x="31" y="127"/>
                </a:cxn>
                <a:cxn ang="0">
                  <a:pos x="52" y="135"/>
                </a:cxn>
                <a:cxn ang="0">
                  <a:pos x="80" y="147"/>
                </a:cxn>
                <a:cxn ang="0">
                  <a:pos x="86" y="109"/>
                </a:cxn>
                <a:cxn ang="0">
                  <a:pos x="103" y="66"/>
                </a:cxn>
              </a:cxnLst>
              <a:rect l="0" t="0" r="r" b="b"/>
              <a:pathLst>
                <a:path w="290" h="316">
                  <a:moveTo>
                    <a:pt x="103" y="66"/>
                  </a:moveTo>
                  <a:lnTo>
                    <a:pt x="135" y="32"/>
                  </a:lnTo>
                  <a:lnTo>
                    <a:pt x="167" y="11"/>
                  </a:lnTo>
                  <a:lnTo>
                    <a:pt x="210" y="0"/>
                  </a:lnTo>
                  <a:lnTo>
                    <a:pt x="241" y="14"/>
                  </a:lnTo>
                  <a:lnTo>
                    <a:pt x="267" y="46"/>
                  </a:lnTo>
                  <a:lnTo>
                    <a:pt x="282" y="92"/>
                  </a:lnTo>
                  <a:lnTo>
                    <a:pt x="290" y="152"/>
                  </a:lnTo>
                  <a:lnTo>
                    <a:pt x="285" y="196"/>
                  </a:lnTo>
                  <a:lnTo>
                    <a:pt x="270" y="247"/>
                  </a:lnTo>
                  <a:lnTo>
                    <a:pt x="247" y="288"/>
                  </a:lnTo>
                  <a:lnTo>
                    <a:pt x="221" y="305"/>
                  </a:lnTo>
                  <a:lnTo>
                    <a:pt x="178" y="316"/>
                  </a:lnTo>
                  <a:lnTo>
                    <a:pt x="141" y="314"/>
                  </a:lnTo>
                  <a:lnTo>
                    <a:pt x="109" y="299"/>
                  </a:lnTo>
                  <a:lnTo>
                    <a:pt x="83" y="245"/>
                  </a:lnTo>
                  <a:lnTo>
                    <a:pt x="75" y="201"/>
                  </a:lnTo>
                  <a:lnTo>
                    <a:pt x="77" y="187"/>
                  </a:lnTo>
                  <a:lnTo>
                    <a:pt x="46" y="178"/>
                  </a:lnTo>
                  <a:lnTo>
                    <a:pt x="17" y="170"/>
                  </a:lnTo>
                  <a:lnTo>
                    <a:pt x="3" y="152"/>
                  </a:lnTo>
                  <a:lnTo>
                    <a:pt x="0" y="141"/>
                  </a:lnTo>
                  <a:lnTo>
                    <a:pt x="0" y="132"/>
                  </a:lnTo>
                  <a:lnTo>
                    <a:pt x="3" y="124"/>
                  </a:lnTo>
                  <a:lnTo>
                    <a:pt x="17" y="124"/>
                  </a:lnTo>
                  <a:lnTo>
                    <a:pt x="31" y="127"/>
                  </a:lnTo>
                  <a:lnTo>
                    <a:pt x="52" y="135"/>
                  </a:lnTo>
                  <a:lnTo>
                    <a:pt x="80" y="147"/>
                  </a:lnTo>
                  <a:lnTo>
                    <a:pt x="86" y="109"/>
                  </a:lnTo>
                  <a:lnTo>
                    <a:pt x="103" y="66"/>
                  </a:lnTo>
                  <a:close/>
                </a:path>
              </a:pathLst>
            </a:custGeom>
            <a:solidFill>
              <a:srgbClr val="000000"/>
            </a:solidFill>
            <a:ln w="9525">
              <a:noFill/>
              <a:round/>
              <a:headEnd/>
              <a:tailEnd/>
            </a:ln>
          </p:spPr>
          <p:txBody>
            <a:bodyPr/>
            <a:lstStyle/>
            <a:p>
              <a:pPr>
                <a:defRPr/>
              </a:pPr>
              <a:endParaRPr lang="en-US"/>
            </a:p>
          </p:txBody>
        </p:sp>
        <p:sp>
          <p:nvSpPr>
            <p:cNvPr id="281636" name="Freeform 36"/>
            <p:cNvSpPr>
              <a:spLocks/>
            </p:cNvSpPr>
            <p:nvPr/>
          </p:nvSpPr>
          <p:spPr bwMode="auto">
            <a:xfrm>
              <a:off x="3540" y="2713"/>
              <a:ext cx="354" cy="466"/>
            </a:xfrm>
            <a:custGeom>
              <a:avLst/>
              <a:gdLst/>
              <a:ahLst/>
              <a:cxnLst>
                <a:cxn ang="0">
                  <a:pos x="75" y="14"/>
                </a:cxn>
                <a:cxn ang="0">
                  <a:pos x="37" y="0"/>
                </a:cxn>
                <a:cxn ang="0">
                  <a:pos x="6" y="12"/>
                </a:cxn>
                <a:cxn ang="0">
                  <a:pos x="0" y="52"/>
                </a:cxn>
                <a:cxn ang="0">
                  <a:pos x="32" y="81"/>
                </a:cxn>
                <a:cxn ang="0">
                  <a:pos x="86" y="89"/>
                </a:cxn>
                <a:cxn ang="0">
                  <a:pos x="138" y="124"/>
                </a:cxn>
                <a:cxn ang="0">
                  <a:pos x="175" y="184"/>
                </a:cxn>
                <a:cxn ang="0">
                  <a:pos x="201" y="248"/>
                </a:cxn>
                <a:cxn ang="0">
                  <a:pos x="227" y="340"/>
                </a:cxn>
                <a:cxn ang="0">
                  <a:pos x="230" y="394"/>
                </a:cxn>
                <a:cxn ang="0">
                  <a:pos x="198" y="443"/>
                </a:cxn>
                <a:cxn ang="0">
                  <a:pos x="198" y="463"/>
                </a:cxn>
                <a:cxn ang="0">
                  <a:pos x="224" y="466"/>
                </a:cxn>
                <a:cxn ang="0">
                  <a:pos x="239" y="432"/>
                </a:cxn>
                <a:cxn ang="0">
                  <a:pos x="247" y="403"/>
                </a:cxn>
                <a:cxn ang="0">
                  <a:pos x="279" y="414"/>
                </a:cxn>
                <a:cxn ang="0">
                  <a:pos x="314" y="437"/>
                </a:cxn>
                <a:cxn ang="0">
                  <a:pos x="337" y="437"/>
                </a:cxn>
                <a:cxn ang="0">
                  <a:pos x="354" y="412"/>
                </a:cxn>
                <a:cxn ang="0">
                  <a:pos x="339" y="371"/>
                </a:cxn>
                <a:cxn ang="0">
                  <a:pos x="299" y="354"/>
                </a:cxn>
                <a:cxn ang="0">
                  <a:pos x="259" y="328"/>
                </a:cxn>
                <a:cxn ang="0">
                  <a:pos x="242" y="273"/>
                </a:cxn>
                <a:cxn ang="0">
                  <a:pos x="221" y="202"/>
                </a:cxn>
                <a:cxn ang="0">
                  <a:pos x="204" y="155"/>
                </a:cxn>
                <a:cxn ang="0">
                  <a:pos x="173" y="98"/>
                </a:cxn>
                <a:cxn ang="0">
                  <a:pos x="132" y="63"/>
                </a:cxn>
                <a:cxn ang="0">
                  <a:pos x="92" y="32"/>
                </a:cxn>
                <a:cxn ang="0">
                  <a:pos x="75" y="14"/>
                </a:cxn>
              </a:cxnLst>
              <a:rect l="0" t="0" r="r" b="b"/>
              <a:pathLst>
                <a:path w="354" h="466">
                  <a:moveTo>
                    <a:pt x="75" y="14"/>
                  </a:moveTo>
                  <a:lnTo>
                    <a:pt x="37" y="0"/>
                  </a:lnTo>
                  <a:lnTo>
                    <a:pt x="6" y="12"/>
                  </a:lnTo>
                  <a:lnTo>
                    <a:pt x="0" y="52"/>
                  </a:lnTo>
                  <a:lnTo>
                    <a:pt x="32" y="81"/>
                  </a:lnTo>
                  <a:lnTo>
                    <a:pt x="86" y="89"/>
                  </a:lnTo>
                  <a:lnTo>
                    <a:pt x="138" y="124"/>
                  </a:lnTo>
                  <a:lnTo>
                    <a:pt x="175" y="184"/>
                  </a:lnTo>
                  <a:lnTo>
                    <a:pt x="201" y="248"/>
                  </a:lnTo>
                  <a:lnTo>
                    <a:pt x="227" y="340"/>
                  </a:lnTo>
                  <a:lnTo>
                    <a:pt x="230" y="394"/>
                  </a:lnTo>
                  <a:lnTo>
                    <a:pt x="198" y="443"/>
                  </a:lnTo>
                  <a:lnTo>
                    <a:pt x="198" y="463"/>
                  </a:lnTo>
                  <a:lnTo>
                    <a:pt x="224" y="466"/>
                  </a:lnTo>
                  <a:lnTo>
                    <a:pt x="239" y="432"/>
                  </a:lnTo>
                  <a:lnTo>
                    <a:pt x="247" y="403"/>
                  </a:lnTo>
                  <a:lnTo>
                    <a:pt x="279" y="414"/>
                  </a:lnTo>
                  <a:lnTo>
                    <a:pt x="314" y="437"/>
                  </a:lnTo>
                  <a:lnTo>
                    <a:pt x="337" y="437"/>
                  </a:lnTo>
                  <a:lnTo>
                    <a:pt x="354" y="412"/>
                  </a:lnTo>
                  <a:lnTo>
                    <a:pt x="339" y="371"/>
                  </a:lnTo>
                  <a:lnTo>
                    <a:pt x="299" y="354"/>
                  </a:lnTo>
                  <a:lnTo>
                    <a:pt x="259" y="328"/>
                  </a:lnTo>
                  <a:lnTo>
                    <a:pt x="242" y="273"/>
                  </a:lnTo>
                  <a:lnTo>
                    <a:pt x="221" y="202"/>
                  </a:lnTo>
                  <a:lnTo>
                    <a:pt x="204" y="155"/>
                  </a:lnTo>
                  <a:lnTo>
                    <a:pt x="173" y="98"/>
                  </a:lnTo>
                  <a:lnTo>
                    <a:pt x="132" y="63"/>
                  </a:lnTo>
                  <a:lnTo>
                    <a:pt x="92" y="32"/>
                  </a:lnTo>
                  <a:lnTo>
                    <a:pt x="75" y="14"/>
                  </a:lnTo>
                  <a:close/>
                </a:path>
              </a:pathLst>
            </a:custGeom>
            <a:solidFill>
              <a:srgbClr val="000000"/>
            </a:solidFill>
            <a:ln w="9525">
              <a:noFill/>
              <a:round/>
              <a:headEnd/>
              <a:tailEnd/>
            </a:ln>
          </p:spPr>
          <p:txBody>
            <a:bodyPr/>
            <a:lstStyle/>
            <a:p>
              <a:pPr>
                <a:defRPr/>
              </a:pPr>
              <a:endParaRPr lang="en-US"/>
            </a:p>
          </p:txBody>
        </p:sp>
        <p:sp>
          <p:nvSpPr>
            <p:cNvPr id="281637" name="Freeform 37"/>
            <p:cNvSpPr>
              <a:spLocks/>
            </p:cNvSpPr>
            <p:nvPr/>
          </p:nvSpPr>
          <p:spPr bwMode="auto">
            <a:xfrm>
              <a:off x="3154" y="2730"/>
              <a:ext cx="386" cy="559"/>
            </a:xfrm>
            <a:custGeom>
              <a:avLst/>
              <a:gdLst/>
              <a:ahLst/>
              <a:cxnLst>
                <a:cxn ang="0">
                  <a:pos x="282" y="29"/>
                </a:cxn>
                <a:cxn ang="0">
                  <a:pos x="328" y="0"/>
                </a:cxn>
                <a:cxn ang="0">
                  <a:pos x="369" y="9"/>
                </a:cxn>
                <a:cxn ang="0">
                  <a:pos x="386" y="52"/>
                </a:cxn>
                <a:cxn ang="0">
                  <a:pos x="351" y="87"/>
                </a:cxn>
                <a:cxn ang="0">
                  <a:pos x="277" y="118"/>
                </a:cxn>
                <a:cxn ang="0">
                  <a:pos x="222" y="164"/>
                </a:cxn>
                <a:cxn ang="0">
                  <a:pos x="184" y="242"/>
                </a:cxn>
                <a:cxn ang="0">
                  <a:pos x="161" y="314"/>
                </a:cxn>
                <a:cxn ang="0">
                  <a:pos x="147" y="426"/>
                </a:cxn>
                <a:cxn ang="0">
                  <a:pos x="153" y="484"/>
                </a:cxn>
                <a:cxn ang="0">
                  <a:pos x="205" y="527"/>
                </a:cxn>
                <a:cxn ang="0">
                  <a:pos x="207" y="547"/>
                </a:cxn>
                <a:cxn ang="0">
                  <a:pos x="179" y="559"/>
                </a:cxn>
                <a:cxn ang="0">
                  <a:pos x="150" y="527"/>
                </a:cxn>
                <a:cxn ang="0">
                  <a:pos x="133" y="495"/>
                </a:cxn>
                <a:cxn ang="0">
                  <a:pos x="98" y="518"/>
                </a:cxn>
                <a:cxn ang="0">
                  <a:pos x="52" y="553"/>
                </a:cxn>
                <a:cxn ang="0">
                  <a:pos x="29" y="559"/>
                </a:cxn>
                <a:cxn ang="0">
                  <a:pos x="0" y="536"/>
                </a:cxn>
                <a:cxn ang="0">
                  <a:pos x="12" y="487"/>
                </a:cxn>
                <a:cxn ang="0">
                  <a:pos x="58" y="455"/>
                </a:cxn>
                <a:cxn ang="0">
                  <a:pos x="107" y="418"/>
                </a:cxn>
                <a:cxn ang="0">
                  <a:pos x="121" y="354"/>
                </a:cxn>
                <a:cxn ang="0">
                  <a:pos x="127" y="268"/>
                </a:cxn>
                <a:cxn ang="0">
                  <a:pos x="141" y="216"/>
                </a:cxn>
                <a:cxn ang="0">
                  <a:pos x="164" y="144"/>
                </a:cxn>
                <a:cxn ang="0">
                  <a:pos x="213" y="101"/>
                </a:cxn>
                <a:cxn ang="0">
                  <a:pos x="262" y="52"/>
                </a:cxn>
                <a:cxn ang="0">
                  <a:pos x="282" y="29"/>
                </a:cxn>
              </a:cxnLst>
              <a:rect l="0" t="0" r="r" b="b"/>
              <a:pathLst>
                <a:path w="386" h="559">
                  <a:moveTo>
                    <a:pt x="282" y="29"/>
                  </a:moveTo>
                  <a:lnTo>
                    <a:pt x="328" y="0"/>
                  </a:lnTo>
                  <a:lnTo>
                    <a:pt x="369" y="9"/>
                  </a:lnTo>
                  <a:lnTo>
                    <a:pt x="386" y="52"/>
                  </a:lnTo>
                  <a:lnTo>
                    <a:pt x="351" y="87"/>
                  </a:lnTo>
                  <a:lnTo>
                    <a:pt x="277" y="118"/>
                  </a:lnTo>
                  <a:lnTo>
                    <a:pt x="222" y="164"/>
                  </a:lnTo>
                  <a:lnTo>
                    <a:pt x="184" y="242"/>
                  </a:lnTo>
                  <a:lnTo>
                    <a:pt x="161" y="314"/>
                  </a:lnTo>
                  <a:lnTo>
                    <a:pt x="147" y="426"/>
                  </a:lnTo>
                  <a:lnTo>
                    <a:pt x="153" y="484"/>
                  </a:lnTo>
                  <a:lnTo>
                    <a:pt x="205" y="527"/>
                  </a:lnTo>
                  <a:lnTo>
                    <a:pt x="207" y="547"/>
                  </a:lnTo>
                  <a:lnTo>
                    <a:pt x="179" y="559"/>
                  </a:lnTo>
                  <a:lnTo>
                    <a:pt x="150" y="527"/>
                  </a:lnTo>
                  <a:lnTo>
                    <a:pt x="133" y="495"/>
                  </a:lnTo>
                  <a:lnTo>
                    <a:pt x="98" y="518"/>
                  </a:lnTo>
                  <a:lnTo>
                    <a:pt x="52" y="553"/>
                  </a:lnTo>
                  <a:lnTo>
                    <a:pt x="29" y="559"/>
                  </a:lnTo>
                  <a:lnTo>
                    <a:pt x="0" y="536"/>
                  </a:lnTo>
                  <a:lnTo>
                    <a:pt x="12" y="487"/>
                  </a:lnTo>
                  <a:lnTo>
                    <a:pt x="58" y="455"/>
                  </a:lnTo>
                  <a:lnTo>
                    <a:pt x="107" y="418"/>
                  </a:lnTo>
                  <a:lnTo>
                    <a:pt x="121" y="354"/>
                  </a:lnTo>
                  <a:lnTo>
                    <a:pt x="127" y="268"/>
                  </a:lnTo>
                  <a:lnTo>
                    <a:pt x="141" y="216"/>
                  </a:lnTo>
                  <a:lnTo>
                    <a:pt x="164" y="144"/>
                  </a:lnTo>
                  <a:lnTo>
                    <a:pt x="213" y="101"/>
                  </a:lnTo>
                  <a:lnTo>
                    <a:pt x="262" y="52"/>
                  </a:lnTo>
                  <a:lnTo>
                    <a:pt x="282" y="29"/>
                  </a:lnTo>
                  <a:close/>
                </a:path>
              </a:pathLst>
            </a:custGeom>
            <a:solidFill>
              <a:srgbClr val="000000"/>
            </a:solidFill>
            <a:ln w="9525">
              <a:noFill/>
              <a:round/>
              <a:headEnd/>
              <a:tailEnd/>
            </a:ln>
          </p:spPr>
          <p:txBody>
            <a:bodyPr/>
            <a:lstStyle/>
            <a:p>
              <a:pPr>
                <a:defRPr/>
              </a:pPr>
              <a:endParaRPr lang="en-US"/>
            </a:p>
          </p:txBody>
        </p:sp>
        <p:sp>
          <p:nvSpPr>
            <p:cNvPr id="281638" name="Freeform 38"/>
            <p:cNvSpPr>
              <a:spLocks/>
            </p:cNvSpPr>
            <p:nvPr/>
          </p:nvSpPr>
          <p:spPr bwMode="auto">
            <a:xfrm>
              <a:off x="3390" y="2710"/>
              <a:ext cx="285" cy="507"/>
            </a:xfrm>
            <a:custGeom>
              <a:avLst/>
              <a:gdLst/>
              <a:ahLst/>
              <a:cxnLst>
                <a:cxn ang="0">
                  <a:pos x="69" y="15"/>
                </a:cxn>
                <a:cxn ang="0">
                  <a:pos x="107" y="0"/>
                </a:cxn>
                <a:cxn ang="0">
                  <a:pos x="153" y="0"/>
                </a:cxn>
                <a:cxn ang="0">
                  <a:pos x="196" y="6"/>
                </a:cxn>
                <a:cxn ang="0">
                  <a:pos x="219" y="26"/>
                </a:cxn>
                <a:cxn ang="0">
                  <a:pos x="242" y="64"/>
                </a:cxn>
                <a:cxn ang="0">
                  <a:pos x="262" y="121"/>
                </a:cxn>
                <a:cxn ang="0">
                  <a:pos x="279" y="205"/>
                </a:cxn>
                <a:cxn ang="0">
                  <a:pos x="285" y="285"/>
                </a:cxn>
                <a:cxn ang="0">
                  <a:pos x="279" y="369"/>
                </a:cxn>
                <a:cxn ang="0">
                  <a:pos x="262" y="417"/>
                </a:cxn>
                <a:cxn ang="0">
                  <a:pos x="248" y="458"/>
                </a:cxn>
                <a:cxn ang="0">
                  <a:pos x="222" y="478"/>
                </a:cxn>
                <a:cxn ang="0">
                  <a:pos x="184" y="492"/>
                </a:cxn>
                <a:cxn ang="0">
                  <a:pos x="138" y="501"/>
                </a:cxn>
                <a:cxn ang="0">
                  <a:pos x="92" y="507"/>
                </a:cxn>
                <a:cxn ang="0">
                  <a:pos x="46" y="501"/>
                </a:cxn>
                <a:cxn ang="0">
                  <a:pos x="9" y="475"/>
                </a:cxn>
                <a:cxn ang="0">
                  <a:pos x="0" y="432"/>
                </a:cxn>
                <a:cxn ang="0">
                  <a:pos x="0" y="377"/>
                </a:cxn>
                <a:cxn ang="0">
                  <a:pos x="20" y="323"/>
                </a:cxn>
                <a:cxn ang="0">
                  <a:pos x="64" y="274"/>
                </a:cxn>
                <a:cxn ang="0">
                  <a:pos x="78" y="228"/>
                </a:cxn>
                <a:cxn ang="0">
                  <a:pos x="69" y="179"/>
                </a:cxn>
                <a:cxn ang="0">
                  <a:pos x="49" y="135"/>
                </a:cxn>
                <a:cxn ang="0">
                  <a:pos x="38" y="87"/>
                </a:cxn>
                <a:cxn ang="0">
                  <a:pos x="52" y="35"/>
                </a:cxn>
                <a:cxn ang="0">
                  <a:pos x="69" y="15"/>
                </a:cxn>
              </a:cxnLst>
              <a:rect l="0" t="0" r="r" b="b"/>
              <a:pathLst>
                <a:path w="285" h="507">
                  <a:moveTo>
                    <a:pt x="69" y="15"/>
                  </a:moveTo>
                  <a:lnTo>
                    <a:pt x="107" y="0"/>
                  </a:lnTo>
                  <a:lnTo>
                    <a:pt x="153" y="0"/>
                  </a:lnTo>
                  <a:lnTo>
                    <a:pt x="196" y="6"/>
                  </a:lnTo>
                  <a:lnTo>
                    <a:pt x="219" y="26"/>
                  </a:lnTo>
                  <a:lnTo>
                    <a:pt x="242" y="64"/>
                  </a:lnTo>
                  <a:lnTo>
                    <a:pt x="262" y="121"/>
                  </a:lnTo>
                  <a:lnTo>
                    <a:pt x="279" y="205"/>
                  </a:lnTo>
                  <a:lnTo>
                    <a:pt x="285" y="285"/>
                  </a:lnTo>
                  <a:lnTo>
                    <a:pt x="279" y="369"/>
                  </a:lnTo>
                  <a:lnTo>
                    <a:pt x="262" y="417"/>
                  </a:lnTo>
                  <a:lnTo>
                    <a:pt x="248" y="458"/>
                  </a:lnTo>
                  <a:lnTo>
                    <a:pt x="222" y="478"/>
                  </a:lnTo>
                  <a:lnTo>
                    <a:pt x="184" y="492"/>
                  </a:lnTo>
                  <a:lnTo>
                    <a:pt x="138" y="501"/>
                  </a:lnTo>
                  <a:lnTo>
                    <a:pt x="92" y="507"/>
                  </a:lnTo>
                  <a:lnTo>
                    <a:pt x="46" y="501"/>
                  </a:lnTo>
                  <a:lnTo>
                    <a:pt x="9" y="475"/>
                  </a:lnTo>
                  <a:lnTo>
                    <a:pt x="0" y="432"/>
                  </a:lnTo>
                  <a:lnTo>
                    <a:pt x="0" y="377"/>
                  </a:lnTo>
                  <a:lnTo>
                    <a:pt x="20" y="323"/>
                  </a:lnTo>
                  <a:lnTo>
                    <a:pt x="64" y="274"/>
                  </a:lnTo>
                  <a:lnTo>
                    <a:pt x="78" y="228"/>
                  </a:lnTo>
                  <a:lnTo>
                    <a:pt x="69" y="179"/>
                  </a:lnTo>
                  <a:lnTo>
                    <a:pt x="49" y="135"/>
                  </a:lnTo>
                  <a:lnTo>
                    <a:pt x="38" y="87"/>
                  </a:lnTo>
                  <a:lnTo>
                    <a:pt x="52" y="35"/>
                  </a:lnTo>
                  <a:lnTo>
                    <a:pt x="69" y="15"/>
                  </a:lnTo>
                  <a:close/>
                </a:path>
              </a:pathLst>
            </a:custGeom>
            <a:solidFill>
              <a:srgbClr val="000000"/>
            </a:solidFill>
            <a:ln w="9525">
              <a:noFill/>
              <a:round/>
              <a:headEnd/>
              <a:tailEnd/>
            </a:ln>
          </p:spPr>
          <p:txBody>
            <a:bodyPr/>
            <a:lstStyle/>
            <a:p>
              <a:pPr>
                <a:defRPr/>
              </a:pPr>
              <a:endParaRPr lang="en-US"/>
            </a:p>
          </p:txBody>
        </p:sp>
        <p:sp>
          <p:nvSpPr>
            <p:cNvPr id="281639" name="Freeform 39"/>
            <p:cNvSpPr>
              <a:spLocks/>
            </p:cNvSpPr>
            <p:nvPr/>
          </p:nvSpPr>
          <p:spPr bwMode="auto">
            <a:xfrm>
              <a:off x="3200" y="3018"/>
              <a:ext cx="340" cy="196"/>
            </a:xfrm>
            <a:custGeom>
              <a:avLst/>
              <a:gdLst/>
              <a:ahLst/>
              <a:cxnLst>
                <a:cxn ang="0">
                  <a:pos x="239" y="58"/>
                </a:cxn>
                <a:cxn ang="0">
                  <a:pos x="311" y="78"/>
                </a:cxn>
                <a:cxn ang="0">
                  <a:pos x="340" y="115"/>
                </a:cxn>
                <a:cxn ang="0">
                  <a:pos x="340" y="153"/>
                </a:cxn>
                <a:cxn ang="0">
                  <a:pos x="317" y="190"/>
                </a:cxn>
                <a:cxn ang="0">
                  <a:pos x="254" y="196"/>
                </a:cxn>
                <a:cxn ang="0">
                  <a:pos x="170" y="150"/>
                </a:cxn>
                <a:cxn ang="0">
                  <a:pos x="72" y="86"/>
                </a:cxn>
                <a:cxn ang="0">
                  <a:pos x="55" y="72"/>
                </a:cxn>
                <a:cxn ang="0">
                  <a:pos x="58" y="104"/>
                </a:cxn>
                <a:cxn ang="0">
                  <a:pos x="0" y="115"/>
                </a:cxn>
                <a:cxn ang="0">
                  <a:pos x="3" y="55"/>
                </a:cxn>
                <a:cxn ang="0">
                  <a:pos x="23" y="9"/>
                </a:cxn>
                <a:cxn ang="0">
                  <a:pos x="61" y="0"/>
                </a:cxn>
                <a:cxn ang="0">
                  <a:pos x="136" y="26"/>
                </a:cxn>
                <a:cxn ang="0">
                  <a:pos x="239" y="58"/>
                </a:cxn>
              </a:cxnLst>
              <a:rect l="0" t="0" r="r" b="b"/>
              <a:pathLst>
                <a:path w="340" h="196">
                  <a:moveTo>
                    <a:pt x="239" y="58"/>
                  </a:moveTo>
                  <a:lnTo>
                    <a:pt x="311" y="78"/>
                  </a:lnTo>
                  <a:lnTo>
                    <a:pt x="340" y="115"/>
                  </a:lnTo>
                  <a:lnTo>
                    <a:pt x="340" y="153"/>
                  </a:lnTo>
                  <a:lnTo>
                    <a:pt x="317" y="190"/>
                  </a:lnTo>
                  <a:lnTo>
                    <a:pt x="254" y="196"/>
                  </a:lnTo>
                  <a:lnTo>
                    <a:pt x="170" y="150"/>
                  </a:lnTo>
                  <a:lnTo>
                    <a:pt x="72" y="86"/>
                  </a:lnTo>
                  <a:lnTo>
                    <a:pt x="55" y="72"/>
                  </a:lnTo>
                  <a:lnTo>
                    <a:pt x="58" y="104"/>
                  </a:lnTo>
                  <a:lnTo>
                    <a:pt x="0" y="115"/>
                  </a:lnTo>
                  <a:lnTo>
                    <a:pt x="3" y="55"/>
                  </a:lnTo>
                  <a:lnTo>
                    <a:pt x="23" y="9"/>
                  </a:lnTo>
                  <a:lnTo>
                    <a:pt x="61" y="0"/>
                  </a:lnTo>
                  <a:lnTo>
                    <a:pt x="136" y="26"/>
                  </a:lnTo>
                  <a:lnTo>
                    <a:pt x="239" y="58"/>
                  </a:lnTo>
                  <a:close/>
                </a:path>
              </a:pathLst>
            </a:custGeom>
            <a:solidFill>
              <a:srgbClr val="000000"/>
            </a:solidFill>
            <a:ln w="9525">
              <a:noFill/>
              <a:round/>
              <a:headEnd/>
              <a:tailEnd/>
            </a:ln>
          </p:spPr>
          <p:txBody>
            <a:bodyPr/>
            <a:lstStyle/>
            <a:p>
              <a:pPr>
                <a:defRPr/>
              </a:pPr>
              <a:endParaRPr lang="en-US"/>
            </a:p>
          </p:txBody>
        </p:sp>
        <p:sp>
          <p:nvSpPr>
            <p:cNvPr id="281640" name="Freeform 40"/>
            <p:cNvSpPr>
              <a:spLocks/>
            </p:cNvSpPr>
            <p:nvPr/>
          </p:nvSpPr>
          <p:spPr bwMode="auto">
            <a:xfrm>
              <a:off x="3307" y="2981"/>
              <a:ext cx="339" cy="198"/>
            </a:xfrm>
            <a:custGeom>
              <a:avLst/>
              <a:gdLst/>
              <a:ahLst/>
              <a:cxnLst>
                <a:cxn ang="0">
                  <a:pos x="239" y="57"/>
                </a:cxn>
                <a:cxn ang="0">
                  <a:pos x="311" y="77"/>
                </a:cxn>
                <a:cxn ang="0">
                  <a:pos x="339" y="115"/>
                </a:cxn>
                <a:cxn ang="0">
                  <a:pos x="339" y="155"/>
                </a:cxn>
                <a:cxn ang="0">
                  <a:pos x="316" y="190"/>
                </a:cxn>
                <a:cxn ang="0">
                  <a:pos x="253" y="198"/>
                </a:cxn>
                <a:cxn ang="0">
                  <a:pos x="170" y="149"/>
                </a:cxn>
                <a:cxn ang="0">
                  <a:pos x="72" y="86"/>
                </a:cxn>
                <a:cxn ang="0">
                  <a:pos x="54" y="72"/>
                </a:cxn>
                <a:cxn ang="0">
                  <a:pos x="57" y="103"/>
                </a:cxn>
                <a:cxn ang="0">
                  <a:pos x="0" y="115"/>
                </a:cxn>
                <a:cxn ang="0">
                  <a:pos x="3" y="54"/>
                </a:cxn>
                <a:cxn ang="0">
                  <a:pos x="23" y="5"/>
                </a:cxn>
                <a:cxn ang="0">
                  <a:pos x="60" y="0"/>
                </a:cxn>
                <a:cxn ang="0">
                  <a:pos x="135" y="23"/>
                </a:cxn>
                <a:cxn ang="0">
                  <a:pos x="239" y="57"/>
                </a:cxn>
              </a:cxnLst>
              <a:rect l="0" t="0" r="r" b="b"/>
              <a:pathLst>
                <a:path w="339" h="198">
                  <a:moveTo>
                    <a:pt x="239" y="57"/>
                  </a:moveTo>
                  <a:lnTo>
                    <a:pt x="311" y="77"/>
                  </a:lnTo>
                  <a:lnTo>
                    <a:pt x="339" y="115"/>
                  </a:lnTo>
                  <a:lnTo>
                    <a:pt x="339" y="155"/>
                  </a:lnTo>
                  <a:lnTo>
                    <a:pt x="316" y="190"/>
                  </a:lnTo>
                  <a:lnTo>
                    <a:pt x="253" y="198"/>
                  </a:lnTo>
                  <a:lnTo>
                    <a:pt x="170" y="149"/>
                  </a:lnTo>
                  <a:lnTo>
                    <a:pt x="72" y="86"/>
                  </a:lnTo>
                  <a:lnTo>
                    <a:pt x="54" y="72"/>
                  </a:lnTo>
                  <a:lnTo>
                    <a:pt x="57" y="103"/>
                  </a:lnTo>
                  <a:lnTo>
                    <a:pt x="0" y="115"/>
                  </a:lnTo>
                  <a:lnTo>
                    <a:pt x="3" y="54"/>
                  </a:lnTo>
                  <a:lnTo>
                    <a:pt x="23" y="5"/>
                  </a:lnTo>
                  <a:lnTo>
                    <a:pt x="60" y="0"/>
                  </a:lnTo>
                  <a:lnTo>
                    <a:pt x="135" y="23"/>
                  </a:lnTo>
                  <a:lnTo>
                    <a:pt x="239" y="57"/>
                  </a:lnTo>
                  <a:close/>
                </a:path>
              </a:pathLst>
            </a:custGeom>
            <a:solidFill>
              <a:srgbClr val="000000"/>
            </a:solidFill>
            <a:ln w="9525">
              <a:noFill/>
              <a:round/>
              <a:headEnd/>
              <a:tailEnd/>
            </a:ln>
          </p:spPr>
          <p:txBody>
            <a:bodyPr/>
            <a:lstStyle/>
            <a:p>
              <a:pPr>
                <a:defRPr/>
              </a:pPr>
              <a:endParaRPr lang="en-US"/>
            </a:p>
          </p:txBody>
        </p:sp>
      </p:grpSp>
      <p:sp>
        <p:nvSpPr>
          <p:cNvPr id="281641" name="Freeform 41"/>
          <p:cNvSpPr>
            <a:spLocks/>
          </p:cNvSpPr>
          <p:nvPr/>
        </p:nvSpPr>
        <p:spPr bwMode="auto">
          <a:xfrm>
            <a:off x="4394200" y="5381625"/>
            <a:ext cx="538163" cy="309563"/>
          </a:xfrm>
          <a:custGeom>
            <a:avLst/>
            <a:gdLst/>
            <a:ahLst/>
            <a:cxnLst>
              <a:cxn ang="0">
                <a:pos x="239" y="57"/>
              </a:cxn>
              <a:cxn ang="0">
                <a:pos x="311" y="77"/>
              </a:cxn>
              <a:cxn ang="0">
                <a:pos x="339" y="115"/>
              </a:cxn>
              <a:cxn ang="0">
                <a:pos x="339" y="152"/>
              </a:cxn>
              <a:cxn ang="0">
                <a:pos x="316" y="190"/>
              </a:cxn>
              <a:cxn ang="0">
                <a:pos x="253" y="195"/>
              </a:cxn>
              <a:cxn ang="0">
                <a:pos x="170" y="149"/>
              </a:cxn>
              <a:cxn ang="0">
                <a:pos x="72" y="86"/>
              </a:cxn>
              <a:cxn ang="0">
                <a:pos x="55" y="72"/>
              </a:cxn>
              <a:cxn ang="0">
                <a:pos x="57" y="103"/>
              </a:cxn>
              <a:cxn ang="0">
                <a:pos x="0" y="115"/>
              </a:cxn>
              <a:cxn ang="0">
                <a:pos x="3" y="54"/>
              </a:cxn>
              <a:cxn ang="0">
                <a:pos x="23" y="8"/>
              </a:cxn>
              <a:cxn ang="0">
                <a:pos x="60" y="0"/>
              </a:cxn>
              <a:cxn ang="0">
                <a:pos x="135" y="26"/>
              </a:cxn>
              <a:cxn ang="0">
                <a:pos x="239" y="57"/>
              </a:cxn>
            </a:cxnLst>
            <a:rect l="0" t="0" r="r" b="b"/>
            <a:pathLst>
              <a:path w="339" h="195">
                <a:moveTo>
                  <a:pt x="239" y="57"/>
                </a:moveTo>
                <a:lnTo>
                  <a:pt x="311" y="77"/>
                </a:lnTo>
                <a:lnTo>
                  <a:pt x="339" y="115"/>
                </a:lnTo>
                <a:lnTo>
                  <a:pt x="339" y="152"/>
                </a:lnTo>
                <a:lnTo>
                  <a:pt x="316" y="190"/>
                </a:lnTo>
                <a:lnTo>
                  <a:pt x="253" y="195"/>
                </a:lnTo>
                <a:lnTo>
                  <a:pt x="170" y="149"/>
                </a:lnTo>
                <a:lnTo>
                  <a:pt x="72" y="86"/>
                </a:lnTo>
                <a:lnTo>
                  <a:pt x="55" y="72"/>
                </a:lnTo>
                <a:lnTo>
                  <a:pt x="57" y="103"/>
                </a:lnTo>
                <a:lnTo>
                  <a:pt x="0" y="115"/>
                </a:lnTo>
                <a:lnTo>
                  <a:pt x="3" y="54"/>
                </a:lnTo>
                <a:lnTo>
                  <a:pt x="23" y="8"/>
                </a:lnTo>
                <a:lnTo>
                  <a:pt x="60" y="0"/>
                </a:lnTo>
                <a:lnTo>
                  <a:pt x="135" y="26"/>
                </a:lnTo>
                <a:lnTo>
                  <a:pt x="239" y="57"/>
                </a:lnTo>
                <a:close/>
              </a:path>
            </a:pathLst>
          </a:custGeom>
          <a:solidFill>
            <a:srgbClr val="000000"/>
          </a:solidFill>
          <a:ln w="9525">
            <a:noFill/>
            <a:round/>
            <a:headEnd/>
            <a:tailEnd/>
          </a:ln>
        </p:spPr>
        <p:txBody>
          <a:bodyPr/>
          <a:lstStyle/>
          <a:p>
            <a:pPr>
              <a:defRPr/>
            </a:pPr>
            <a:endParaRPr lang="en-US"/>
          </a:p>
        </p:txBody>
      </p:sp>
      <p:grpSp>
        <p:nvGrpSpPr>
          <p:cNvPr id="46094" name="Group 42"/>
          <p:cNvGrpSpPr>
            <a:grpSpLocks/>
          </p:cNvGrpSpPr>
          <p:nvPr/>
        </p:nvGrpSpPr>
        <p:grpSpPr bwMode="auto">
          <a:xfrm>
            <a:off x="6180138" y="4038600"/>
            <a:ext cx="873125" cy="1350963"/>
            <a:chOff x="3701" y="2276"/>
            <a:chExt cx="550" cy="851"/>
          </a:xfrm>
        </p:grpSpPr>
        <p:sp>
          <p:nvSpPr>
            <p:cNvPr id="281643" name="Freeform 43"/>
            <p:cNvSpPr>
              <a:spLocks/>
            </p:cNvSpPr>
            <p:nvPr/>
          </p:nvSpPr>
          <p:spPr bwMode="auto">
            <a:xfrm>
              <a:off x="3879" y="2276"/>
              <a:ext cx="291" cy="316"/>
            </a:xfrm>
            <a:custGeom>
              <a:avLst/>
              <a:gdLst/>
              <a:ahLst/>
              <a:cxnLst>
                <a:cxn ang="0">
                  <a:pos x="104" y="66"/>
                </a:cxn>
                <a:cxn ang="0">
                  <a:pos x="136" y="31"/>
                </a:cxn>
                <a:cxn ang="0">
                  <a:pos x="167" y="11"/>
                </a:cxn>
                <a:cxn ang="0">
                  <a:pos x="211" y="0"/>
                </a:cxn>
                <a:cxn ang="0">
                  <a:pos x="242" y="14"/>
                </a:cxn>
                <a:cxn ang="0">
                  <a:pos x="268" y="46"/>
                </a:cxn>
                <a:cxn ang="0">
                  <a:pos x="282" y="92"/>
                </a:cxn>
                <a:cxn ang="0">
                  <a:pos x="291" y="152"/>
                </a:cxn>
                <a:cxn ang="0">
                  <a:pos x="285" y="195"/>
                </a:cxn>
                <a:cxn ang="0">
                  <a:pos x="271" y="247"/>
                </a:cxn>
                <a:cxn ang="0">
                  <a:pos x="248" y="287"/>
                </a:cxn>
                <a:cxn ang="0">
                  <a:pos x="222" y="305"/>
                </a:cxn>
                <a:cxn ang="0">
                  <a:pos x="179" y="316"/>
                </a:cxn>
                <a:cxn ang="0">
                  <a:pos x="141" y="313"/>
                </a:cxn>
                <a:cxn ang="0">
                  <a:pos x="110" y="299"/>
                </a:cxn>
                <a:cxn ang="0">
                  <a:pos x="84" y="244"/>
                </a:cxn>
                <a:cxn ang="0">
                  <a:pos x="75" y="201"/>
                </a:cxn>
                <a:cxn ang="0">
                  <a:pos x="78" y="187"/>
                </a:cxn>
                <a:cxn ang="0">
                  <a:pos x="47" y="178"/>
                </a:cxn>
                <a:cxn ang="0">
                  <a:pos x="18" y="170"/>
                </a:cxn>
                <a:cxn ang="0">
                  <a:pos x="3" y="152"/>
                </a:cxn>
                <a:cxn ang="0">
                  <a:pos x="0" y="141"/>
                </a:cxn>
                <a:cxn ang="0">
                  <a:pos x="0" y="132"/>
                </a:cxn>
                <a:cxn ang="0">
                  <a:pos x="3" y="123"/>
                </a:cxn>
                <a:cxn ang="0">
                  <a:pos x="18" y="123"/>
                </a:cxn>
                <a:cxn ang="0">
                  <a:pos x="32" y="126"/>
                </a:cxn>
                <a:cxn ang="0">
                  <a:pos x="52" y="135"/>
                </a:cxn>
                <a:cxn ang="0">
                  <a:pos x="81" y="146"/>
                </a:cxn>
                <a:cxn ang="0">
                  <a:pos x="87" y="109"/>
                </a:cxn>
                <a:cxn ang="0">
                  <a:pos x="104" y="66"/>
                </a:cxn>
              </a:cxnLst>
              <a:rect l="0" t="0" r="r" b="b"/>
              <a:pathLst>
                <a:path w="291" h="316">
                  <a:moveTo>
                    <a:pt x="104" y="66"/>
                  </a:moveTo>
                  <a:lnTo>
                    <a:pt x="136" y="31"/>
                  </a:lnTo>
                  <a:lnTo>
                    <a:pt x="167" y="11"/>
                  </a:lnTo>
                  <a:lnTo>
                    <a:pt x="211" y="0"/>
                  </a:lnTo>
                  <a:lnTo>
                    <a:pt x="242" y="14"/>
                  </a:lnTo>
                  <a:lnTo>
                    <a:pt x="268" y="46"/>
                  </a:lnTo>
                  <a:lnTo>
                    <a:pt x="282" y="92"/>
                  </a:lnTo>
                  <a:lnTo>
                    <a:pt x="291" y="152"/>
                  </a:lnTo>
                  <a:lnTo>
                    <a:pt x="285" y="195"/>
                  </a:lnTo>
                  <a:lnTo>
                    <a:pt x="271" y="247"/>
                  </a:lnTo>
                  <a:lnTo>
                    <a:pt x="248" y="287"/>
                  </a:lnTo>
                  <a:lnTo>
                    <a:pt x="222" y="305"/>
                  </a:lnTo>
                  <a:lnTo>
                    <a:pt x="179" y="316"/>
                  </a:lnTo>
                  <a:lnTo>
                    <a:pt x="141" y="313"/>
                  </a:lnTo>
                  <a:lnTo>
                    <a:pt x="110" y="299"/>
                  </a:lnTo>
                  <a:lnTo>
                    <a:pt x="84" y="244"/>
                  </a:lnTo>
                  <a:lnTo>
                    <a:pt x="75" y="201"/>
                  </a:lnTo>
                  <a:lnTo>
                    <a:pt x="78" y="187"/>
                  </a:lnTo>
                  <a:lnTo>
                    <a:pt x="47" y="178"/>
                  </a:lnTo>
                  <a:lnTo>
                    <a:pt x="18" y="170"/>
                  </a:lnTo>
                  <a:lnTo>
                    <a:pt x="3" y="152"/>
                  </a:lnTo>
                  <a:lnTo>
                    <a:pt x="0" y="141"/>
                  </a:lnTo>
                  <a:lnTo>
                    <a:pt x="0" y="132"/>
                  </a:lnTo>
                  <a:lnTo>
                    <a:pt x="3" y="123"/>
                  </a:lnTo>
                  <a:lnTo>
                    <a:pt x="18" y="123"/>
                  </a:lnTo>
                  <a:lnTo>
                    <a:pt x="32" y="126"/>
                  </a:lnTo>
                  <a:lnTo>
                    <a:pt x="52" y="135"/>
                  </a:lnTo>
                  <a:lnTo>
                    <a:pt x="81" y="146"/>
                  </a:lnTo>
                  <a:lnTo>
                    <a:pt x="87" y="109"/>
                  </a:lnTo>
                  <a:lnTo>
                    <a:pt x="104" y="66"/>
                  </a:lnTo>
                  <a:close/>
                </a:path>
              </a:pathLst>
            </a:custGeom>
            <a:solidFill>
              <a:srgbClr val="000000"/>
            </a:solidFill>
            <a:ln w="9525">
              <a:noFill/>
              <a:round/>
              <a:headEnd/>
              <a:tailEnd/>
            </a:ln>
          </p:spPr>
          <p:txBody>
            <a:bodyPr/>
            <a:lstStyle/>
            <a:p>
              <a:pPr>
                <a:defRPr/>
              </a:pPr>
              <a:endParaRPr lang="en-US"/>
            </a:p>
          </p:txBody>
        </p:sp>
        <p:sp>
          <p:nvSpPr>
            <p:cNvPr id="281644" name="Freeform 44"/>
            <p:cNvSpPr>
              <a:spLocks/>
            </p:cNvSpPr>
            <p:nvPr/>
          </p:nvSpPr>
          <p:spPr bwMode="auto">
            <a:xfrm>
              <a:off x="3891" y="2621"/>
              <a:ext cx="285" cy="506"/>
            </a:xfrm>
            <a:custGeom>
              <a:avLst/>
              <a:gdLst/>
              <a:ahLst/>
              <a:cxnLst>
                <a:cxn ang="0">
                  <a:pos x="69" y="14"/>
                </a:cxn>
                <a:cxn ang="0">
                  <a:pos x="106" y="0"/>
                </a:cxn>
                <a:cxn ang="0">
                  <a:pos x="153" y="0"/>
                </a:cxn>
                <a:cxn ang="0">
                  <a:pos x="196" y="6"/>
                </a:cxn>
                <a:cxn ang="0">
                  <a:pos x="219" y="26"/>
                </a:cxn>
                <a:cxn ang="0">
                  <a:pos x="242" y="63"/>
                </a:cxn>
                <a:cxn ang="0">
                  <a:pos x="262" y="121"/>
                </a:cxn>
                <a:cxn ang="0">
                  <a:pos x="279" y="204"/>
                </a:cxn>
                <a:cxn ang="0">
                  <a:pos x="285" y="285"/>
                </a:cxn>
                <a:cxn ang="0">
                  <a:pos x="279" y="368"/>
                </a:cxn>
                <a:cxn ang="0">
                  <a:pos x="262" y="417"/>
                </a:cxn>
                <a:cxn ang="0">
                  <a:pos x="247" y="458"/>
                </a:cxn>
                <a:cxn ang="0">
                  <a:pos x="222" y="478"/>
                </a:cxn>
                <a:cxn ang="0">
                  <a:pos x="184" y="492"/>
                </a:cxn>
                <a:cxn ang="0">
                  <a:pos x="138" y="501"/>
                </a:cxn>
                <a:cxn ang="0">
                  <a:pos x="92" y="506"/>
                </a:cxn>
                <a:cxn ang="0">
                  <a:pos x="46" y="501"/>
                </a:cxn>
                <a:cxn ang="0">
                  <a:pos x="9" y="475"/>
                </a:cxn>
                <a:cxn ang="0">
                  <a:pos x="0" y="432"/>
                </a:cxn>
                <a:cxn ang="0">
                  <a:pos x="0" y="377"/>
                </a:cxn>
                <a:cxn ang="0">
                  <a:pos x="20" y="322"/>
                </a:cxn>
                <a:cxn ang="0">
                  <a:pos x="63" y="273"/>
                </a:cxn>
                <a:cxn ang="0">
                  <a:pos x="78" y="227"/>
                </a:cxn>
                <a:cxn ang="0">
                  <a:pos x="69" y="178"/>
                </a:cxn>
                <a:cxn ang="0">
                  <a:pos x="49" y="135"/>
                </a:cxn>
                <a:cxn ang="0">
                  <a:pos x="37" y="86"/>
                </a:cxn>
                <a:cxn ang="0">
                  <a:pos x="52" y="35"/>
                </a:cxn>
                <a:cxn ang="0">
                  <a:pos x="69" y="14"/>
                </a:cxn>
              </a:cxnLst>
              <a:rect l="0" t="0" r="r" b="b"/>
              <a:pathLst>
                <a:path w="285" h="506">
                  <a:moveTo>
                    <a:pt x="69" y="14"/>
                  </a:moveTo>
                  <a:lnTo>
                    <a:pt x="106" y="0"/>
                  </a:lnTo>
                  <a:lnTo>
                    <a:pt x="153" y="0"/>
                  </a:lnTo>
                  <a:lnTo>
                    <a:pt x="196" y="6"/>
                  </a:lnTo>
                  <a:lnTo>
                    <a:pt x="219" y="26"/>
                  </a:lnTo>
                  <a:lnTo>
                    <a:pt x="242" y="63"/>
                  </a:lnTo>
                  <a:lnTo>
                    <a:pt x="262" y="121"/>
                  </a:lnTo>
                  <a:lnTo>
                    <a:pt x="279" y="204"/>
                  </a:lnTo>
                  <a:lnTo>
                    <a:pt x="285" y="285"/>
                  </a:lnTo>
                  <a:lnTo>
                    <a:pt x="279" y="368"/>
                  </a:lnTo>
                  <a:lnTo>
                    <a:pt x="262" y="417"/>
                  </a:lnTo>
                  <a:lnTo>
                    <a:pt x="247" y="458"/>
                  </a:lnTo>
                  <a:lnTo>
                    <a:pt x="222" y="478"/>
                  </a:lnTo>
                  <a:lnTo>
                    <a:pt x="184" y="492"/>
                  </a:lnTo>
                  <a:lnTo>
                    <a:pt x="138" y="501"/>
                  </a:lnTo>
                  <a:lnTo>
                    <a:pt x="92" y="506"/>
                  </a:lnTo>
                  <a:lnTo>
                    <a:pt x="46" y="501"/>
                  </a:lnTo>
                  <a:lnTo>
                    <a:pt x="9" y="475"/>
                  </a:lnTo>
                  <a:lnTo>
                    <a:pt x="0" y="432"/>
                  </a:lnTo>
                  <a:lnTo>
                    <a:pt x="0" y="377"/>
                  </a:lnTo>
                  <a:lnTo>
                    <a:pt x="20" y="322"/>
                  </a:lnTo>
                  <a:lnTo>
                    <a:pt x="63" y="273"/>
                  </a:lnTo>
                  <a:lnTo>
                    <a:pt x="78" y="227"/>
                  </a:lnTo>
                  <a:lnTo>
                    <a:pt x="69" y="178"/>
                  </a:lnTo>
                  <a:lnTo>
                    <a:pt x="49" y="135"/>
                  </a:lnTo>
                  <a:lnTo>
                    <a:pt x="37" y="86"/>
                  </a:lnTo>
                  <a:lnTo>
                    <a:pt x="52" y="35"/>
                  </a:lnTo>
                  <a:lnTo>
                    <a:pt x="69" y="14"/>
                  </a:lnTo>
                  <a:close/>
                </a:path>
              </a:pathLst>
            </a:custGeom>
            <a:solidFill>
              <a:srgbClr val="000000"/>
            </a:solidFill>
            <a:ln w="9525">
              <a:noFill/>
              <a:round/>
              <a:headEnd/>
              <a:tailEnd/>
            </a:ln>
          </p:spPr>
          <p:txBody>
            <a:bodyPr/>
            <a:lstStyle/>
            <a:p>
              <a:pPr>
                <a:defRPr/>
              </a:pPr>
              <a:endParaRPr lang="en-US"/>
            </a:p>
          </p:txBody>
        </p:sp>
        <p:sp>
          <p:nvSpPr>
            <p:cNvPr id="281645" name="Freeform 45"/>
            <p:cNvSpPr>
              <a:spLocks/>
            </p:cNvSpPr>
            <p:nvPr/>
          </p:nvSpPr>
          <p:spPr bwMode="auto">
            <a:xfrm>
              <a:off x="3701" y="2926"/>
              <a:ext cx="340" cy="199"/>
            </a:xfrm>
            <a:custGeom>
              <a:avLst/>
              <a:gdLst/>
              <a:ahLst/>
              <a:cxnLst>
                <a:cxn ang="0">
                  <a:pos x="239" y="58"/>
                </a:cxn>
                <a:cxn ang="0">
                  <a:pos x="311" y="78"/>
                </a:cxn>
                <a:cxn ang="0">
                  <a:pos x="340" y="115"/>
                </a:cxn>
                <a:cxn ang="0">
                  <a:pos x="340" y="155"/>
                </a:cxn>
                <a:cxn ang="0">
                  <a:pos x="317" y="190"/>
                </a:cxn>
                <a:cxn ang="0">
                  <a:pos x="253" y="199"/>
                </a:cxn>
                <a:cxn ang="0">
                  <a:pos x="170" y="150"/>
                </a:cxn>
                <a:cxn ang="0">
                  <a:pos x="72" y="86"/>
                </a:cxn>
                <a:cxn ang="0">
                  <a:pos x="55" y="72"/>
                </a:cxn>
                <a:cxn ang="0">
                  <a:pos x="58" y="104"/>
                </a:cxn>
                <a:cxn ang="0">
                  <a:pos x="0" y="115"/>
                </a:cxn>
                <a:cxn ang="0">
                  <a:pos x="3" y="55"/>
                </a:cxn>
                <a:cxn ang="0">
                  <a:pos x="23" y="6"/>
                </a:cxn>
                <a:cxn ang="0">
                  <a:pos x="60" y="0"/>
                </a:cxn>
                <a:cxn ang="0">
                  <a:pos x="135" y="23"/>
                </a:cxn>
                <a:cxn ang="0">
                  <a:pos x="239" y="58"/>
                </a:cxn>
              </a:cxnLst>
              <a:rect l="0" t="0" r="r" b="b"/>
              <a:pathLst>
                <a:path w="340" h="199">
                  <a:moveTo>
                    <a:pt x="239" y="58"/>
                  </a:moveTo>
                  <a:lnTo>
                    <a:pt x="311" y="78"/>
                  </a:lnTo>
                  <a:lnTo>
                    <a:pt x="340" y="115"/>
                  </a:lnTo>
                  <a:lnTo>
                    <a:pt x="340" y="155"/>
                  </a:lnTo>
                  <a:lnTo>
                    <a:pt x="317" y="190"/>
                  </a:lnTo>
                  <a:lnTo>
                    <a:pt x="253" y="199"/>
                  </a:lnTo>
                  <a:lnTo>
                    <a:pt x="170" y="150"/>
                  </a:lnTo>
                  <a:lnTo>
                    <a:pt x="72" y="86"/>
                  </a:lnTo>
                  <a:lnTo>
                    <a:pt x="55" y="72"/>
                  </a:lnTo>
                  <a:lnTo>
                    <a:pt x="58" y="104"/>
                  </a:lnTo>
                  <a:lnTo>
                    <a:pt x="0" y="115"/>
                  </a:lnTo>
                  <a:lnTo>
                    <a:pt x="3" y="55"/>
                  </a:lnTo>
                  <a:lnTo>
                    <a:pt x="23" y="6"/>
                  </a:lnTo>
                  <a:lnTo>
                    <a:pt x="60" y="0"/>
                  </a:lnTo>
                  <a:lnTo>
                    <a:pt x="135" y="23"/>
                  </a:lnTo>
                  <a:lnTo>
                    <a:pt x="239" y="58"/>
                  </a:lnTo>
                  <a:close/>
                </a:path>
              </a:pathLst>
            </a:custGeom>
            <a:solidFill>
              <a:srgbClr val="000000"/>
            </a:solidFill>
            <a:ln w="9525">
              <a:noFill/>
              <a:round/>
              <a:headEnd/>
              <a:tailEnd/>
            </a:ln>
          </p:spPr>
          <p:txBody>
            <a:bodyPr/>
            <a:lstStyle/>
            <a:p>
              <a:pPr>
                <a:defRPr/>
              </a:pPr>
              <a:endParaRPr lang="en-US"/>
            </a:p>
          </p:txBody>
        </p:sp>
        <p:sp>
          <p:nvSpPr>
            <p:cNvPr id="281646" name="Freeform 46"/>
            <p:cNvSpPr>
              <a:spLocks/>
            </p:cNvSpPr>
            <p:nvPr/>
          </p:nvSpPr>
          <p:spPr bwMode="auto">
            <a:xfrm>
              <a:off x="3808" y="2892"/>
              <a:ext cx="339" cy="195"/>
            </a:xfrm>
            <a:custGeom>
              <a:avLst/>
              <a:gdLst/>
              <a:ahLst/>
              <a:cxnLst>
                <a:cxn ang="0">
                  <a:pos x="238" y="57"/>
                </a:cxn>
                <a:cxn ang="0">
                  <a:pos x="310" y="77"/>
                </a:cxn>
                <a:cxn ang="0">
                  <a:pos x="339" y="115"/>
                </a:cxn>
                <a:cxn ang="0">
                  <a:pos x="339" y="152"/>
                </a:cxn>
                <a:cxn ang="0">
                  <a:pos x="316" y="189"/>
                </a:cxn>
                <a:cxn ang="0">
                  <a:pos x="253" y="195"/>
                </a:cxn>
                <a:cxn ang="0">
                  <a:pos x="169" y="149"/>
                </a:cxn>
                <a:cxn ang="0">
                  <a:pos x="71" y="86"/>
                </a:cxn>
                <a:cxn ang="0">
                  <a:pos x="54" y="71"/>
                </a:cxn>
                <a:cxn ang="0">
                  <a:pos x="57" y="103"/>
                </a:cxn>
                <a:cxn ang="0">
                  <a:pos x="0" y="115"/>
                </a:cxn>
                <a:cxn ang="0">
                  <a:pos x="2" y="54"/>
                </a:cxn>
                <a:cxn ang="0">
                  <a:pos x="23" y="8"/>
                </a:cxn>
                <a:cxn ang="0">
                  <a:pos x="60" y="0"/>
                </a:cxn>
                <a:cxn ang="0">
                  <a:pos x="135" y="25"/>
                </a:cxn>
                <a:cxn ang="0">
                  <a:pos x="238" y="57"/>
                </a:cxn>
              </a:cxnLst>
              <a:rect l="0" t="0" r="r" b="b"/>
              <a:pathLst>
                <a:path w="339" h="195">
                  <a:moveTo>
                    <a:pt x="238" y="57"/>
                  </a:moveTo>
                  <a:lnTo>
                    <a:pt x="310" y="77"/>
                  </a:lnTo>
                  <a:lnTo>
                    <a:pt x="339" y="115"/>
                  </a:lnTo>
                  <a:lnTo>
                    <a:pt x="339" y="152"/>
                  </a:lnTo>
                  <a:lnTo>
                    <a:pt x="316" y="189"/>
                  </a:lnTo>
                  <a:lnTo>
                    <a:pt x="253" y="195"/>
                  </a:lnTo>
                  <a:lnTo>
                    <a:pt x="169" y="149"/>
                  </a:lnTo>
                  <a:lnTo>
                    <a:pt x="71" y="86"/>
                  </a:lnTo>
                  <a:lnTo>
                    <a:pt x="54" y="71"/>
                  </a:lnTo>
                  <a:lnTo>
                    <a:pt x="57" y="103"/>
                  </a:lnTo>
                  <a:lnTo>
                    <a:pt x="0" y="115"/>
                  </a:lnTo>
                  <a:lnTo>
                    <a:pt x="2" y="54"/>
                  </a:lnTo>
                  <a:lnTo>
                    <a:pt x="23" y="8"/>
                  </a:lnTo>
                  <a:lnTo>
                    <a:pt x="60" y="0"/>
                  </a:lnTo>
                  <a:lnTo>
                    <a:pt x="135" y="25"/>
                  </a:lnTo>
                  <a:lnTo>
                    <a:pt x="238" y="57"/>
                  </a:lnTo>
                  <a:close/>
                </a:path>
              </a:pathLst>
            </a:custGeom>
            <a:solidFill>
              <a:srgbClr val="000000"/>
            </a:solidFill>
            <a:ln w="9525">
              <a:noFill/>
              <a:round/>
              <a:headEnd/>
              <a:tailEnd/>
            </a:ln>
          </p:spPr>
          <p:txBody>
            <a:bodyPr/>
            <a:lstStyle/>
            <a:p>
              <a:pPr>
                <a:defRPr/>
              </a:pPr>
              <a:endParaRPr lang="en-US"/>
            </a:p>
          </p:txBody>
        </p:sp>
        <p:sp>
          <p:nvSpPr>
            <p:cNvPr id="281647" name="Freeform 47"/>
            <p:cNvSpPr>
              <a:spLocks/>
            </p:cNvSpPr>
            <p:nvPr/>
          </p:nvSpPr>
          <p:spPr bwMode="auto">
            <a:xfrm>
              <a:off x="3980" y="2638"/>
              <a:ext cx="271" cy="395"/>
            </a:xfrm>
            <a:custGeom>
              <a:avLst/>
              <a:gdLst/>
              <a:ahLst/>
              <a:cxnLst>
                <a:cxn ang="0">
                  <a:pos x="101" y="0"/>
                </a:cxn>
                <a:cxn ang="0">
                  <a:pos x="184" y="46"/>
                </a:cxn>
                <a:cxn ang="0">
                  <a:pos x="242" y="141"/>
                </a:cxn>
                <a:cxn ang="0">
                  <a:pos x="271" y="228"/>
                </a:cxn>
                <a:cxn ang="0">
                  <a:pos x="248" y="265"/>
                </a:cxn>
                <a:cxn ang="0">
                  <a:pos x="181" y="302"/>
                </a:cxn>
                <a:cxn ang="0">
                  <a:pos x="110" y="317"/>
                </a:cxn>
                <a:cxn ang="0">
                  <a:pos x="101" y="331"/>
                </a:cxn>
                <a:cxn ang="0">
                  <a:pos x="89" y="346"/>
                </a:cxn>
                <a:cxn ang="0">
                  <a:pos x="81" y="360"/>
                </a:cxn>
                <a:cxn ang="0">
                  <a:pos x="81" y="374"/>
                </a:cxn>
                <a:cxn ang="0">
                  <a:pos x="72" y="389"/>
                </a:cxn>
                <a:cxn ang="0">
                  <a:pos x="52" y="395"/>
                </a:cxn>
                <a:cxn ang="0">
                  <a:pos x="38" y="395"/>
                </a:cxn>
                <a:cxn ang="0">
                  <a:pos x="29" y="380"/>
                </a:cxn>
                <a:cxn ang="0">
                  <a:pos x="29" y="366"/>
                </a:cxn>
                <a:cxn ang="0">
                  <a:pos x="38" y="351"/>
                </a:cxn>
                <a:cxn ang="0">
                  <a:pos x="52" y="337"/>
                </a:cxn>
                <a:cxn ang="0">
                  <a:pos x="35" y="337"/>
                </a:cxn>
                <a:cxn ang="0">
                  <a:pos x="20" y="340"/>
                </a:cxn>
                <a:cxn ang="0">
                  <a:pos x="0" y="337"/>
                </a:cxn>
                <a:cxn ang="0">
                  <a:pos x="0" y="323"/>
                </a:cxn>
                <a:cxn ang="0">
                  <a:pos x="0" y="308"/>
                </a:cxn>
                <a:cxn ang="0">
                  <a:pos x="15" y="297"/>
                </a:cxn>
                <a:cxn ang="0">
                  <a:pos x="29" y="297"/>
                </a:cxn>
                <a:cxn ang="0">
                  <a:pos x="43" y="297"/>
                </a:cxn>
                <a:cxn ang="0">
                  <a:pos x="58" y="294"/>
                </a:cxn>
                <a:cxn ang="0">
                  <a:pos x="52" y="279"/>
                </a:cxn>
                <a:cxn ang="0">
                  <a:pos x="38" y="271"/>
                </a:cxn>
                <a:cxn ang="0">
                  <a:pos x="35" y="256"/>
                </a:cxn>
                <a:cxn ang="0">
                  <a:pos x="35" y="242"/>
                </a:cxn>
                <a:cxn ang="0">
                  <a:pos x="46" y="230"/>
                </a:cxn>
                <a:cxn ang="0">
                  <a:pos x="61" y="230"/>
                </a:cxn>
                <a:cxn ang="0">
                  <a:pos x="75" y="242"/>
                </a:cxn>
                <a:cxn ang="0">
                  <a:pos x="89" y="251"/>
                </a:cxn>
                <a:cxn ang="0">
                  <a:pos x="104" y="256"/>
                </a:cxn>
                <a:cxn ang="0">
                  <a:pos x="118" y="265"/>
                </a:cxn>
                <a:cxn ang="0">
                  <a:pos x="190" y="245"/>
                </a:cxn>
                <a:cxn ang="0">
                  <a:pos x="225" y="216"/>
                </a:cxn>
                <a:cxn ang="0">
                  <a:pos x="196" y="150"/>
                </a:cxn>
                <a:cxn ang="0">
                  <a:pos x="124" y="95"/>
                </a:cxn>
                <a:cxn ang="0">
                  <a:pos x="66" y="52"/>
                </a:cxn>
                <a:cxn ang="0">
                  <a:pos x="61" y="12"/>
                </a:cxn>
                <a:cxn ang="0">
                  <a:pos x="101" y="0"/>
                </a:cxn>
              </a:cxnLst>
              <a:rect l="0" t="0" r="r" b="b"/>
              <a:pathLst>
                <a:path w="271" h="395">
                  <a:moveTo>
                    <a:pt x="101" y="0"/>
                  </a:moveTo>
                  <a:lnTo>
                    <a:pt x="184" y="46"/>
                  </a:lnTo>
                  <a:lnTo>
                    <a:pt x="242" y="141"/>
                  </a:lnTo>
                  <a:lnTo>
                    <a:pt x="271" y="228"/>
                  </a:lnTo>
                  <a:lnTo>
                    <a:pt x="248" y="265"/>
                  </a:lnTo>
                  <a:lnTo>
                    <a:pt x="181" y="302"/>
                  </a:lnTo>
                  <a:lnTo>
                    <a:pt x="110" y="317"/>
                  </a:lnTo>
                  <a:lnTo>
                    <a:pt x="101" y="331"/>
                  </a:lnTo>
                  <a:lnTo>
                    <a:pt x="89" y="346"/>
                  </a:lnTo>
                  <a:lnTo>
                    <a:pt x="81" y="360"/>
                  </a:lnTo>
                  <a:lnTo>
                    <a:pt x="81" y="374"/>
                  </a:lnTo>
                  <a:lnTo>
                    <a:pt x="72" y="389"/>
                  </a:lnTo>
                  <a:lnTo>
                    <a:pt x="52" y="395"/>
                  </a:lnTo>
                  <a:lnTo>
                    <a:pt x="38" y="395"/>
                  </a:lnTo>
                  <a:lnTo>
                    <a:pt x="29" y="380"/>
                  </a:lnTo>
                  <a:lnTo>
                    <a:pt x="29" y="366"/>
                  </a:lnTo>
                  <a:lnTo>
                    <a:pt x="38" y="351"/>
                  </a:lnTo>
                  <a:lnTo>
                    <a:pt x="52" y="337"/>
                  </a:lnTo>
                  <a:lnTo>
                    <a:pt x="35" y="337"/>
                  </a:lnTo>
                  <a:lnTo>
                    <a:pt x="20" y="340"/>
                  </a:lnTo>
                  <a:lnTo>
                    <a:pt x="0" y="337"/>
                  </a:lnTo>
                  <a:lnTo>
                    <a:pt x="0" y="323"/>
                  </a:lnTo>
                  <a:lnTo>
                    <a:pt x="0" y="308"/>
                  </a:lnTo>
                  <a:lnTo>
                    <a:pt x="15" y="297"/>
                  </a:lnTo>
                  <a:lnTo>
                    <a:pt x="29" y="297"/>
                  </a:lnTo>
                  <a:lnTo>
                    <a:pt x="43" y="297"/>
                  </a:lnTo>
                  <a:lnTo>
                    <a:pt x="58" y="294"/>
                  </a:lnTo>
                  <a:lnTo>
                    <a:pt x="52" y="279"/>
                  </a:lnTo>
                  <a:lnTo>
                    <a:pt x="38" y="271"/>
                  </a:lnTo>
                  <a:lnTo>
                    <a:pt x="35" y="256"/>
                  </a:lnTo>
                  <a:lnTo>
                    <a:pt x="35" y="242"/>
                  </a:lnTo>
                  <a:lnTo>
                    <a:pt x="46" y="230"/>
                  </a:lnTo>
                  <a:lnTo>
                    <a:pt x="61" y="230"/>
                  </a:lnTo>
                  <a:lnTo>
                    <a:pt x="75" y="242"/>
                  </a:lnTo>
                  <a:lnTo>
                    <a:pt x="89" y="251"/>
                  </a:lnTo>
                  <a:lnTo>
                    <a:pt x="104" y="256"/>
                  </a:lnTo>
                  <a:lnTo>
                    <a:pt x="118" y="265"/>
                  </a:lnTo>
                  <a:lnTo>
                    <a:pt x="190" y="245"/>
                  </a:lnTo>
                  <a:lnTo>
                    <a:pt x="225" y="216"/>
                  </a:lnTo>
                  <a:lnTo>
                    <a:pt x="196" y="150"/>
                  </a:lnTo>
                  <a:lnTo>
                    <a:pt x="124" y="95"/>
                  </a:lnTo>
                  <a:lnTo>
                    <a:pt x="66" y="52"/>
                  </a:lnTo>
                  <a:lnTo>
                    <a:pt x="61" y="12"/>
                  </a:lnTo>
                  <a:lnTo>
                    <a:pt x="101" y="0"/>
                  </a:lnTo>
                  <a:close/>
                </a:path>
              </a:pathLst>
            </a:custGeom>
            <a:solidFill>
              <a:srgbClr val="000000"/>
            </a:solidFill>
            <a:ln w="9525">
              <a:noFill/>
              <a:round/>
              <a:headEnd/>
              <a:tailEnd/>
            </a:ln>
          </p:spPr>
          <p:txBody>
            <a:bodyPr/>
            <a:lstStyle/>
            <a:p>
              <a:pPr>
                <a:defRPr/>
              </a:pPr>
              <a:endParaRPr lang="en-US"/>
            </a:p>
          </p:txBody>
        </p:sp>
        <p:sp>
          <p:nvSpPr>
            <p:cNvPr id="281648" name="Freeform 48"/>
            <p:cNvSpPr>
              <a:spLocks/>
            </p:cNvSpPr>
            <p:nvPr/>
          </p:nvSpPr>
          <p:spPr bwMode="auto">
            <a:xfrm>
              <a:off x="3790" y="2641"/>
              <a:ext cx="271" cy="397"/>
            </a:xfrm>
            <a:custGeom>
              <a:avLst/>
              <a:gdLst/>
              <a:ahLst/>
              <a:cxnLst>
                <a:cxn ang="0">
                  <a:pos x="170" y="0"/>
                </a:cxn>
                <a:cxn ang="0">
                  <a:pos x="87" y="49"/>
                </a:cxn>
                <a:cxn ang="0">
                  <a:pos x="29" y="144"/>
                </a:cxn>
                <a:cxn ang="0">
                  <a:pos x="0" y="230"/>
                </a:cxn>
                <a:cxn ang="0">
                  <a:pos x="23" y="268"/>
                </a:cxn>
                <a:cxn ang="0">
                  <a:pos x="89" y="305"/>
                </a:cxn>
                <a:cxn ang="0">
                  <a:pos x="161" y="320"/>
                </a:cxn>
                <a:cxn ang="0">
                  <a:pos x="170" y="334"/>
                </a:cxn>
                <a:cxn ang="0">
                  <a:pos x="182" y="348"/>
                </a:cxn>
                <a:cxn ang="0">
                  <a:pos x="190" y="363"/>
                </a:cxn>
                <a:cxn ang="0">
                  <a:pos x="190" y="377"/>
                </a:cxn>
                <a:cxn ang="0">
                  <a:pos x="199" y="392"/>
                </a:cxn>
                <a:cxn ang="0">
                  <a:pos x="219" y="397"/>
                </a:cxn>
                <a:cxn ang="0">
                  <a:pos x="233" y="397"/>
                </a:cxn>
                <a:cxn ang="0">
                  <a:pos x="242" y="383"/>
                </a:cxn>
                <a:cxn ang="0">
                  <a:pos x="242" y="368"/>
                </a:cxn>
                <a:cxn ang="0">
                  <a:pos x="233" y="354"/>
                </a:cxn>
                <a:cxn ang="0">
                  <a:pos x="219" y="340"/>
                </a:cxn>
                <a:cxn ang="0">
                  <a:pos x="236" y="340"/>
                </a:cxn>
                <a:cxn ang="0">
                  <a:pos x="251" y="345"/>
                </a:cxn>
                <a:cxn ang="0">
                  <a:pos x="271" y="340"/>
                </a:cxn>
                <a:cxn ang="0">
                  <a:pos x="271" y="325"/>
                </a:cxn>
                <a:cxn ang="0">
                  <a:pos x="271" y="311"/>
                </a:cxn>
                <a:cxn ang="0">
                  <a:pos x="256" y="302"/>
                </a:cxn>
                <a:cxn ang="0">
                  <a:pos x="242" y="302"/>
                </a:cxn>
                <a:cxn ang="0">
                  <a:pos x="228" y="302"/>
                </a:cxn>
                <a:cxn ang="0">
                  <a:pos x="213" y="297"/>
                </a:cxn>
                <a:cxn ang="0">
                  <a:pos x="219" y="282"/>
                </a:cxn>
                <a:cxn ang="0">
                  <a:pos x="233" y="274"/>
                </a:cxn>
                <a:cxn ang="0">
                  <a:pos x="236" y="259"/>
                </a:cxn>
                <a:cxn ang="0">
                  <a:pos x="236" y="245"/>
                </a:cxn>
                <a:cxn ang="0">
                  <a:pos x="225" y="233"/>
                </a:cxn>
                <a:cxn ang="0">
                  <a:pos x="210" y="233"/>
                </a:cxn>
                <a:cxn ang="0">
                  <a:pos x="196" y="245"/>
                </a:cxn>
                <a:cxn ang="0">
                  <a:pos x="182" y="253"/>
                </a:cxn>
                <a:cxn ang="0">
                  <a:pos x="167" y="259"/>
                </a:cxn>
                <a:cxn ang="0">
                  <a:pos x="153" y="268"/>
                </a:cxn>
                <a:cxn ang="0">
                  <a:pos x="81" y="248"/>
                </a:cxn>
                <a:cxn ang="0">
                  <a:pos x="46" y="219"/>
                </a:cxn>
                <a:cxn ang="0">
                  <a:pos x="75" y="153"/>
                </a:cxn>
                <a:cxn ang="0">
                  <a:pos x="147" y="95"/>
                </a:cxn>
                <a:cxn ang="0">
                  <a:pos x="205" y="52"/>
                </a:cxn>
                <a:cxn ang="0">
                  <a:pos x="210" y="15"/>
                </a:cxn>
                <a:cxn ang="0">
                  <a:pos x="170" y="0"/>
                </a:cxn>
              </a:cxnLst>
              <a:rect l="0" t="0" r="r" b="b"/>
              <a:pathLst>
                <a:path w="271" h="397">
                  <a:moveTo>
                    <a:pt x="170" y="0"/>
                  </a:moveTo>
                  <a:lnTo>
                    <a:pt x="87" y="49"/>
                  </a:lnTo>
                  <a:lnTo>
                    <a:pt x="29" y="144"/>
                  </a:lnTo>
                  <a:lnTo>
                    <a:pt x="0" y="230"/>
                  </a:lnTo>
                  <a:lnTo>
                    <a:pt x="23" y="268"/>
                  </a:lnTo>
                  <a:lnTo>
                    <a:pt x="89" y="305"/>
                  </a:lnTo>
                  <a:lnTo>
                    <a:pt x="161" y="320"/>
                  </a:lnTo>
                  <a:lnTo>
                    <a:pt x="170" y="334"/>
                  </a:lnTo>
                  <a:lnTo>
                    <a:pt x="182" y="348"/>
                  </a:lnTo>
                  <a:lnTo>
                    <a:pt x="190" y="363"/>
                  </a:lnTo>
                  <a:lnTo>
                    <a:pt x="190" y="377"/>
                  </a:lnTo>
                  <a:lnTo>
                    <a:pt x="199" y="392"/>
                  </a:lnTo>
                  <a:lnTo>
                    <a:pt x="219" y="397"/>
                  </a:lnTo>
                  <a:lnTo>
                    <a:pt x="233" y="397"/>
                  </a:lnTo>
                  <a:lnTo>
                    <a:pt x="242" y="383"/>
                  </a:lnTo>
                  <a:lnTo>
                    <a:pt x="242" y="368"/>
                  </a:lnTo>
                  <a:lnTo>
                    <a:pt x="233" y="354"/>
                  </a:lnTo>
                  <a:lnTo>
                    <a:pt x="219" y="340"/>
                  </a:lnTo>
                  <a:lnTo>
                    <a:pt x="236" y="340"/>
                  </a:lnTo>
                  <a:lnTo>
                    <a:pt x="251" y="345"/>
                  </a:lnTo>
                  <a:lnTo>
                    <a:pt x="271" y="340"/>
                  </a:lnTo>
                  <a:lnTo>
                    <a:pt x="271" y="325"/>
                  </a:lnTo>
                  <a:lnTo>
                    <a:pt x="271" y="311"/>
                  </a:lnTo>
                  <a:lnTo>
                    <a:pt x="256" y="302"/>
                  </a:lnTo>
                  <a:lnTo>
                    <a:pt x="242" y="302"/>
                  </a:lnTo>
                  <a:lnTo>
                    <a:pt x="228" y="302"/>
                  </a:lnTo>
                  <a:lnTo>
                    <a:pt x="213" y="297"/>
                  </a:lnTo>
                  <a:lnTo>
                    <a:pt x="219" y="282"/>
                  </a:lnTo>
                  <a:lnTo>
                    <a:pt x="233" y="274"/>
                  </a:lnTo>
                  <a:lnTo>
                    <a:pt x="236" y="259"/>
                  </a:lnTo>
                  <a:lnTo>
                    <a:pt x="236" y="245"/>
                  </a:lnTo>
                  <a:lnTo>
                    <a:pt x="225" y="233"/>
                  </a:lnTo>
                  <a:lnTo>
                    <a:pt x="210" y="233"/>
                  </a:lnTo>
                  <a:lnTo>
                    <a:pt x="196" y="245"/>
                  </a:lnTo>
                  <a:lnTo>
                    <a:pt x="182" y="253"/>
                  </a:lnTo>
                  <a:lnTo>
                    <a:pt x="167" y="259"/>
                  </a:lnTo>
                  <a:lnTo>
                    <a:pt x="153" y="268"/>
                  </a:lnTo>
                  <a:lnTo>
                    <a:pt x="81" y="248"/>
                  </a:lnTo>
                  <a:lnTo>
                    <a:pt x="46" y="219"/>
                  </a:lnTo>
                  <a:lnTo>
                    <a:pt x="75" y="153"/>
                  </a:lnTo>
                  <a:lnTo>
                    <a:pt x="147" y="95"/>
                  </a:lnTo>
                  <a:lnTo>
                    <a:pt x="205" y="52"/>
                  </a:lnTo>
                  <a:lnTo>
                    <a:pt x="210" y="15"/>
                  </a:lnTo>
                  <a:lnTo>
                    <a:pt x="170" y="0"/>
                  </a:lnTo>
                  <a:close/>
                </a:path>
              </a:pathLst>
            </a:custGeom>
            <a:solidFill>
              <a:srgbClr val="000000"/>
            </a:solidFill>
            <a:ln w="9525">
              <a:noFill/>
              <a:round/>
              <a:headEnd/>
              <a:tailEnd/>
            </a:ln>
          </p:spPr>
          <p:txBody>
            <a:bodyPr/>
            <a:lstStyle/>
            <a:p>
              <a:pPr>
                <a:defRPr/>
              </a:pPr>
              <a:endParaRPr lang="en-US"/>
            </a:p>
          </p:txBody>
        </p:sp>
      </p:grpSp>
      <p:grpSp>
        <p:nvGrpSpPr>
          <p:cNvPr id="46095" name="Group 49"/>
          <p:cNvGrpSpPr>
            <a:grpSpLocks/>
          </p:cNvGrpSpPr>
          <p:nvPr/>
        </p:nvGrpSpPr>
        <p:grpSpPr bwMode="auto">
          <a:xfrm>
            <a:off x="3630613" y="4344988"/>
            <a:ext cx="1712912" cy="1611312"/>
            <a:chOff x="2095" y="2469"/>
            <a:chExt cx="1079" cy="1015"/>
          </a:xfrm>
        </p:grpSpPr>
        <p:sp>
          <p:nvSpPr>
            <p:cNvPr id="281650" name="Freeform 50"/>
            <p:cNvSpPr>
              <a:spLocks/>
            </p:cNvSpPr>
            <p:nvPr/>
          </p:nvSpPr>
          <p:spPr bwMode="auto">
            <a:xfrm>
              <a:off x="2271" y="2546"/>
              <a:ext cx="290" cy="317"/>
            </a:xfrm>
            <a:custGeom>
              <a:avLst/>
              <a:gdLst/>
              <a:ahLst/>
              <a:cxnLst>
                <a:cxn ang="0">
                  <a:pos x="106" y="66"/>
                </a:cxn>
                <a:cxn ang="0">
                  <a:pos x="138" y="32"/>
                </a:cxn>
                <a:cxn ang="0">
                  <a:pos x="170" y="12"/>
                </a:cxn>
                <a:cxn ang="0">
                  <a:pos x="213" y="0"/>
                </a:cxn>
                <a:cxn ang="0">
                  <a:pos x="244" y="15"/>
                </a:cxn>
                <a:cxn ang="0">
                  <a:pos x="270" y="46"/>
                </a:cxn>
                <a:cxn ang="0">
                  <a:pos x="285" y="92"/>
                </a:cxn>
                <a:cxn ang="0">
                  <a:pos x="290" y="153"/>
                </a:cxn>
                <a:cxn ang="0">
                  <a:pos x="288" y="196"/>
                </a:cxn>
                <a:cxn ang="0">
                  <a:pos x="273" y="248"/>
                </a:cxn>
                <a:cxn ang="0">
                  <a:pos x="250" y="288"/>
                </a:cxn>
                <a:cxn ang="0">
                  <a:pos x="224" y="305"/>
                </a:cxn>
                <a:cxn ang="0">
                  <a:pos x="181" y="317"/>
                </a:cxn>
                <a:cxn ang="0">
                  <a:pos x="144" y="314"/>
                </a:cxn>
                <a:cxn ang="0">
                  <a:pos x="112" y="299"/>
                </a:cxn>
                <a:cxn ang="0">
                  <a:pos x="86" y="245"/>
                </a:cxn>
                <a:cxn ang="0">
                  <a:pos x="78" y="202"/>
                </a:cxn>
                <a:cxn ang="0">
                  <a:pos x="80" y="187"/>
                </a:cxn>
                <a:cxn ang="0">
                  <a:pos x="49" y="179"/>
                </a:cxn>
                <a:cxn ang="0">
                  <a:pos x="20" y="170"/>
                </a:cxn>
                <a:cxn ang="0">
                  <a:pos x="6" y="153"/>
                </a:cxn>
                <a:cxn ang="0">
                  <a:pos x="0" y="141"/>
                </a:cxn>
                <a:cxn ang="0">
                  <a:pos x="0" y="133"/>
                </a:cxn>
                <a:cxn ang="0">
                  <a:pos x="6" y="124"/>
                </a:cxn>
                <a:cxn ang="0">
                  <a:pos x="20" y="124"/>
                </a:cxn>
                <a:cxn ang="0">
                  <a:pos x="34" y="127"/>
                </a:cxn>
                <a:cxn ang="0">
                  <a:pos x="55" y="135"/>
                </a:cxn>
                <a:cxn ang="0">
                  <a:pos x="83" y="147"/>
                </a:cxn>
                <a:cxn ang="0">
                  <a:pos x="89" y="110"/>
                </a:cxn>
                <a:cxn ang="0">
                  <a:pos x="106" y="66"/>
                </a:cxn>
              </a:cxnLst>
              <a:rect l="0" t="0" r="r" b="b"/>
              <a:pathLst>
                <a:path w="290" h="317">
                  <a:moveTo>
                    <a:pt x="106" y="66"/>
                  </a:moveTo>
                  <a:lnTo>
                    <a:pt x="138" y="32"/>
                  </a:lnTo>
                  <a:lnTo>
                    <a:pt x="170" y="12"/>
                  </a:lnTo>
                  <a:lnTo>
                    <a:pt x="213" y="0"/>
                  </a:lnTo>
                  <a:lnTo>
                    <a:pt x="244" y="15"/>
                  </a:lnTo>
                  <a:lnTo>
                    <a:pt x="270" y="46"/>
                  </a:lnTo>
                  <a:lnTo>
                    <a:pt x="285" y="92"/>
                  </a:lnTo>
                  <a:lnTo>
                    <a:pt x="290" y="153"/>
                  </a:lnTo>
                  <a:lnTo>
                    <a:pt x="288" y="196"/>
                  </a:lnTo>
                  <a:lnTo>
                    <a:pt x="273" y="248"/>
                  </a:lnTo>
                  <a:lnTo>
                    <a:pt x="250" y="288"/>
                  </a:lnTo>
                  <a:lnTo>
                    <a:pt x="224" y="305"/>
                  </a:lnTo>
                  <a:lnTo>
                    <a:pt x="181" y="317"/>
                  </a:lnTo>
                  <a:lnTo>
                    <a:pt x="144" y="314"/>
                  </a:lnTo>
                  <a:lnTo>
                    <a:pt x="112" y="299"/>
                  </a:lnTo>
                  <a:lnTo>
                    <a:pt x="86" y="245"/>
                  </a:lnTo>
                  <a:lnTo>
                    <a:pt x="78" y="202"/>
                  </a:lnTo>
                  <a:lnTo>
                    <a:pt x="80" y="187"/>
                  </a:lnTo>
                  <a:lnTo>
                    <a:pt x="49" y="179"/>
                  </a:lnTo>
                  <a:lnTo>
                    <a:pt x="20" y="170"/>
                  </a:lnTo>
                  <a:lnTo>
                    <a:pt x="6" y="153"/>
                  </a:lnTo>
                  <a:lnTo>
                    <a:pt x="0" y="141"/>
                  </a:lnTo>
                  <a:lnTo>
                    <a:pt x="0" y="133"/>
                  </a:lnTo>
                  <a:lnTo>
                    <a:pt x="6" y="124"/>
                  </a:lnTo>
                  <a:lnTo>
                    <a:pt x="20" y="124"/>
                  </a:lnTo>
                  <a:lnTo>
                    <a:pt x="34" y="127"/>
                  </a:lnTo>
                  <a:lnTo>
                    <a:pt x="55" y="135"/>
                  </a:lnTo>
                  <a:lnTo>
                    <a:pt x="83" y="147"/>
                  </a:lnTo>
                  <a:lnTo>
                    <a:pt x="89" y="110"/>
                  </a:lnTo>
                  <a:lnTo>
                    <a:pt x="106" y="66"/>
                  </a:lnTo>
                  <a:close/>
                </a:path>
              </a:pathLst>
            </a:custGeom>
            <a:solidFill>
              <a:srgbClr val="000000"/>
            </a:solidFill>
            <a:ln w="9525">
              <a:noFill/>
              <a:round/>
              <a:headEnd/>
              <a:tailEnd/>
            </a:ln>
          </p:spPr>
          <p:txBody>
            <a:bodyPr/>
            <a:lstStyle/>
            <a:p>
              <a:pPr>
                <a:defRPr/>
              </a:pPr>
              <a:endParaRPr lang="en-US"/>
            </a:p>
          </p:txBody>
        </p:sp>
        <p:sp>
          <p:nvSpPr>
            <p:cNvPr id="281651" name="Freeform 51"/>
            <p:cNvSpPr>
              <a:spLocks/>
            </p:cNvSpPr>
            <p:nvPr/>
          </p:nvSpPr>
          <p:spPr bwMode="auto">
            <a:xfrm>
              <a:off x="2285" y="2892"/>
              <a:ext cx="285" cy="506"/>
            </a:xfrm>
            <a:custGeom>
              <a:avLst/>
              <a:gdLst/>
              <a:ahLst/>
              <a:cxnLst>
                <a:cxn ang="0">
                  <a:pos x="69" y="14"/>
                </a:cxn>
                <a:cxn ang="0">
                  <a:pos x="107" y="0"/>
                </a:cxn>
                <a:cxn ang="0">
                  <a:pos x="153" y="0"/>
                </a:cxn>
                <a:cxn ang="0">
                  <a:pos x="196" y="5"/>
                </a:cxn>
                <a:cxn ang="0">
                  <a:pos x="219" y="25"/>
                </a:cxn>
                <a:cxn ang="0">
                  <a:pos x="242" y="63"/>
                </a:cxn>
                <a:cxn ang="0">
                  <a:pos x="262" y="120"/>
                </a:cxn>
                <a:cxn ang="0">
                  <a:pos x="279" y="204"/>
                </a:cxn>
                <a:cxn ang="0">
                  <a:pos x="285" y="284"/>
                </a:cxn>
                <a:cxn ang="0">
                  <a:pos x="279" y="368"/>
                </a:cxn>
                <a:cxn ang="0">
                  <a:pos x="262" y="417"/>
                </a:cxn>
                <a:cxn ang="0">
                  <a:pos x="248" y="457"/>
                </a:cxn>
                <a:cxn ang="0">
                  <a:pos x="222" y="477"/>
                </a:cxn>
                <a:cxn ang="0">
                  <a:pos x="184" y="492"/>
                </a:cxn>
                <a:cxn ang="0">
                  <a:pos x="138" y="500"/>
                </a:cxn>
                <a:cxn ang="0">
                  <a:pos x="92" y="506"/>
                </a:cxn>
                <a:cxn ang="0">
                  <a:pos x="46" y="500"/>
                </a:cxn>
                <a:cxn ang="0">
                  <a:pos x="9" y="474"/>
                </a:cxn>
                <a:cxn ang="0">
                  <a:pos x="0" y="431"/>
                </a:cxn>
                <a:cxn ang="0">
                  <a:pos x="0" y="376"/>
                </a:cxn>
                <a:cxn ang="0">
                  <a:pos x="20" y="322"/>
                </a:cxn>
                <a:cxn ang="0">
                  <a:pos x="64" y="273"/>
                </a:cxn>
                <a:cxn ang="0">
                  <a:pos x="78" y="227"/>
                </a:cxn>
                <a:cxn ang="0">
                  <a:pos x="69" y="178"/>
                </a:cxn>
                <a:cxn ang="0">
                  <a:pos x="49" y="135"/>
                </a:cxn>
                <a:cxn ang="0">
                  <a:pos x="38" y="86"/>
                </a:cxn>
                <a:cxn ang="0">
                  <a:pos x="52" y="34"/>
                </a:cxn>
                <a:cxn ang="0">
                  <a:pos x="69" y="14"/>
                </a:cxn>
              </a:cxnLst>
              <a:rect l="0" t="0" r="r" b="b"/>
              <a:pathLst>
                <a:path w="285" h="506">
                  <a:moveTo>
                    <a:pt x="69" y="14"/>
                  </a:moveTo>
                  <a:lnTo>
                    <a:pt x="107" y="0"/>
                  </a:lnTo>
                  <a:lnTo>
                    <a:pt x="153" y="0"/>
                  </a:lnTo>
                  <a:lnTo>
                    <a:pt x="196" y="5"/>
                  </a:lnTo>
                  <a:lnTo>
                    <a:pt x="219" y="25"/>
                  </a:lnTo>
                  <a:lnTo>
                    <a:pt x="242" y="63"/>
                  </a:lnTo>
                  <a:lnTo>
                    <a:pt x="262" y="120"/>
                  </a:lnTo>
                  <a:lnTo>
                    <a:pt x="279" y="204"/>
                  </a:lnTo>
                  <a:lnTo>
                    <a:pt x="285" y="284"/>
                  </a:lnTo>
                  <a:lnTo>
                    <a:pt x="279" y="368"/>
                  </a:lnTo>
                  <a:lnTo>
                    <a:pt x="262" y="417"/>
                  </a:lnTo>
                  <a:lnTo>
                    <a:pt x="248" y="457"/>
                  </a:lnTo>
                  <a:lnTo>
                    <a:pt x="222" y="477"/>
                  </a:lnTo>
                  <a:lnTo>
                    <a:pt x="184" y="492"/>
                  </a:lnTo>
                  <a:lnTo>
                    <a:pt x="138" y="500"/>
                  </a:lnTo>
                  <a:lnTo>
                    <a:pt x="92" y="506"/>
                  </a:lnTo>
                  <a:lnTo>
                    <a:pt x="46" y="500"/>
                  </a:lnTo>
                  <a:lnTo>
                    <a:pt x="9" y="474"/>
                  </a:lnTo>
                  <a:lnTo>
                    <a:pt x="0" y="431"/>
                  </a:lnTo>
                  <a:lnTo>
                    <a:pt x="0" y="376"/>
                  </a:lnTo>
                  <a:lnTo>
                    <a:pt x="20" y="322"/>
                  </a:lnTo>
                  <a:lnTo>
                    <a:pt x="64" y="273"/>
                  </a:lnTo>
                  <a:lnTo>
                    <a:pt x="78" y="227"/>
                  </a:lnTo>
                  <a:lnTo>
                    <a:pt x="69" y="178"/>
                  </a:lnTo>
                  <a:lnTo>
                    <a:pt x="49" y="135"/>
                  </a:lnTo>
                  <a:lnTo>
                    <a:pt x="38" y="86"/>
                  </a:lnTo>
                  <a:lnTo>
                    <a:pt x="52" y="34"/>
                  </a:lnTo>
                  <a:lnTo>
                    <a:pt x="69" y="14"/>
                  </a:lnTo>
                  <a:close/>
                </a:path>
              </a:pathLst>
            </a:custGeom>
            <a:solidFill>
              <a:srgbClr val="000000"/>
            </a:solidFill>
            <a:ln w="9525">
              <a:noFill/>
              <a:round/>
              <a:headEnd/>
              <a:tailEnd/>
            </a:ln>
          </p:spPr>
          <p:txBody>
            <a:bodyPr/>
            <a:lstStyle/>
            <a:p>
              <a:pPr>
                <a:defRPr/>
              </a:pPr>
              <a:endParaRPr lang="en-US"/>
            </a:p>
          </p:txBody>
        </p:sp>
        <p:sp>
          <p:nvSpPr>
            <p:cNvPr id="281652" name="Freeform 52"/>
            <p:cNvSpPr>
              <a:spLocks/>
            </p:cNvSpPr>
            <p:nvPr/>
          </p:nvSpPr>
          <p:spPr bwMode="auto">
            <a:xfrm>
              <a:off x="2095" y="3199"/>
              <a:ext cx="340" cy="196"/>
            </a:xfrm>
            <a:custGeom>
              <a:avLst/>
              <a:gdLst/>
              <a:ahLst/>
              <a:cxnLst>
                <a:cxn ang="0">
                  <a:pos x="239" y="58"/>
                </a:cxn>
                <a:cxn ang="0">
                  <a:pos x="311" y="78"/>
                </a:cxn>
                <a:cxn ang="0">
                  <a:pos x="340" y="115"/>
                </a:cxn>
                <a:cxn ang="0">
                  <a:pos x="340" y="153"/>
                </a:cxn>
                <a:cxn ang="0">
                  <a:pos x="317" y="190"/>
                </a:cxn>
                <a:cxn ang="0">
                  <a:pos x="254" y="196"/>
                </a:cxn>
                <a:cxn ang="0">
                  <a:pos x="170" y="150"/>
                </a:cxn>
                <a:cxn ang="0">
                  <a:pos x="72" y="87"/>
                </a:cxn>
                <a:cxn ang="0">
                  <a:pos x="55" y="72"/>
                </a:cxn>
                <a:cxn ang="0">
                  <a:pos x="58" y="104"/>
                </a:cxn>
                <a:cxn ang="0">
                  <a:pos x="0" y="115"/>
                </a:cxn>
                <a:cxn ang="0">
                  <a:pos x="3" y="55"/>
                </a:cxn>
                <a:cxn ang="0">
                  <a:pos x="23" y="9"/>
                </a:cxn>
                <a:cxn ang="0">
                  <a:pos x="61" y="0"/>
                </a:cxn>
                <a:cxn ang="0">
                  <a:pos x="136" y="26"/>
                </a:cxn>
                <a:cxn ang="0">
                  <a:pos x="239" y="58"/>
                </a:cxn>
              </a:cxnLst>
              <a:rect l="0" t="0" r="r" b="b"/>
              <a:pathLst>
                <a:path w="340" h="196">
                  <a:moveTo>
                    <a:pt x="239" y="58"/>
                  </a:moveTo>
                  <a:lnTo>
                    <a:pt x="311" y="78"/>
                  </a:lnTo>
                  <a:lnTo>
                    <a:pt x="340" y="115"/>
                  </a:lnTo>
                  <a:lnTo>
                    <a:pt x="340" y="153"/>
                  </a:lnTo>
                  <a:lnTo>
                    <a:pt x="317" y="190"/>
                  </a:lnTo>
                  <a:lnTo>
                    <a:pt x="254" y="196"/>
                  </a:lnTo>
                  <a:lnTo>
                    <a:pt x="170" y="150"/>
                  </a:lnTo>
                  <a:lnTo>
                    <a:pt x="72" y="87"/>
                  </a:lnTo>
                  <a:lnTo>
                    <a:pt x="55" y="72"/>
                  </a:lnTo>
                  <a:lnTo>
                    <a:pt x="58" y="104"/>
                  </a:lnTo>
                  <a:lnTo>
                    <a:pt x="0" y="115"/>
                  </a:lnTo>
                  <a:lnTo>
                    <a:pt x="3" y="55"/>
                  </a:lnTo>
                  <a:lnTo>
                    <a:pt x="23" y="9"/>
                  </a:lnTo>
                  <a:lnTo>
                    <a:pt x="61" y="0"/>
                  </a:lnTo>
                  <a:lnTo>
                    <a:pt x="136" y="26"/>
                  </a:lnTo>
                  <a:lnTo>
                    <a:pt x="239" y="58"/>
                  </a:lnTo>
                  <a:close/>
                </a:path>
              </a:pathLst>
            </a:custGeom>
            <a:solidFill>
              <a:srgbClr val="000000"/>
            </a:solidFill>
            <a:ln w="9525">
              <a:noFill/>
              <a:round/>
              <a:headEnd/>
              <a:tailEnd/>
            </a:ln>
          </p:spPr>
          <p:txBody>
            <a:bodyPr/>
            <a:lstStyle/>
            <a:p>
              <a:pPr>
                <a:defRPr/>
              </a:pPr>
              <a:endParaRPr lang="en-US"/>
            </a:p>
          </p:txBody>
        </p:sp>
        <p:sp>
          <p:nvSpPr>
            <p:cNvPr id="281653" name="Freeform 53"/>
            <p:cNvSpPr>
              <a:spLocks/>
            </p:cNvSpPr>
            <p:nvPr/>
          </p:nvSpPr>
          <p:spPr bwMode="auto">
            <a:xfrm>
              <a:off x="2202" y="3162"/>
              <a:ext cx="339" cy="199"/>
            </a:xfrm>
            <a:custGeom>
              <a:avLst/>
              <a:gdLst/>
              <a:ahLst/>
              <a:cxnLst>
                <a:cxn ang="0">
                  <a:pos x="239" y="58"/>
                </a:cxn>
                <a:cxn ang="0">
                  <a:pos x="311" y="78"/>
                </a:cxn>
                <a:cxn ang="0">
                  <a:pos x="339" y="115"/>
                </a:cxn>
                <a:cxn ang="0">
                  <a:pos x="339" y="155"/>
                </a:cxn>
                <a:cxn ang="0">
                  <a:pos x="316" y="190"/>
                </a:cxn>
                <a:cxn ang="0">
                  <a:pos x="253" y="199"/>
                </a:cxn>
                <a:cxn ang="0">
                  <a:pos x="170" y="150"/>
                </a:cxn>
                <a:cxn ang="0">
                  <a:pos x="72" y="86"/>
                </a:cxn>
                <a:cxn ang="0">
                  <a:pos x="54" y="72"/>
                </a:cxn>
                <a:cxn ang="0">
                  <a:pos x="57" y="104"/>
                </a:cxn>
                <a:cxn ang="0">
                  <a:pos x="0" y="115"/>
                </a:cxn>
                <a:cxn ang="0">
                  <a:pos x="3" y="55"/>
                </a:cxn>
                <a:cxn ang="0">
                  <a:pos x="23" y="6"/>
                </a:cxn>
                <a:cxn ang="0">
                  <a:pos x="60" y="0"/>
                </a:cxn>
                <a:cxn ang="0">
                  <a:pos x="135" y="23"/>
                </a:cxn>
                <a:cxn ang="0">
                  <a:pos x="239" y="58"/>
                </a:cxn>
              </a:cxnLst>
              <a:rect l="0" t="0" r="r" b="b"/>
              <a:pathLst>
                <a:path w="339" h="199">
                  <a:moveTo>
                    <a:pt x="239" y="58"/>
                  </a:moveTo>
                  <a:lnTo>
                    <a:pt x="311" y="78"/>
                  </a:lnTo>
                  <a:lnTo>
                    <a:pt x="339" y="115"/>
                  </a:lnTo>
                  <a:lnTo>
                    <a:pt x="339" y="155"/>
                  </a:lnTo>
                  <a:lnTo>
                    <a:pt x="316" y="190"/>
                  </a:lnTo>
                  <a:lnTo>
                    <a:pt x="253" y="199"/>
                  </a:lnTo>
                  <a:lnTo>
                    <a:pt x="170" y="150"/>
                  </a:lnTo>
                  <a:lnTo>
                    <a:pt x="72" y="86"/>
                  </a:lnTo>
                  <a:lnTo>
                    <a:pt x="54" y="72"/>
                  </a:lnTo>
                  <a:lnTo>
                    <a:pt x="57" y="104"/>
                  </a:lnTo>
                  <a:lnTo>
                    <a:pt x="0" y="115"/>
                  </a:lnTo>
                  <a:lnTo>
                    <a:pt x="3" y="55"/>
                  </a:lnTo>
                  <a:lnTo>
                    <a:pt x="23" y="6"/>
                  </a:lnTo>
                  <a:lnTo>
                    <a:pt x="60" y="0"/>
                  </a:lnTo>
                  <a:lnTo>
                    <a:pt x="135" y="23"/>
                  </a:lnTo>
                  <a:lnTo>
                    <a:pt x="239" y="58"/>
                  </a:lnTo>
                  <a:close/>
                </a:path>
              </a:pathLst>
            </a:custGeom>
            <a:solidFill>
              <a:srgbClr val="000000"/>
            </a:solidFill>
            <a:ln w="9525">
              <a:noFill/>
              <a:round/>
              <a:headEnd/>
              <a:tailEnd/>
            </a:ln>
          </p:spPr>
          <p:txBody>
            <a:bodyPr/>
            <a:lstStyle/>
            <a:p>
              <a:pPr>
                <a:defRPr/>
              </a:pPr>
              <a:endParaRPr lang="en-US"/>
            </a:p>
          </p:txBody>
        </p:sp>
        <p:grpSp>
          <p:nvGrpSpPr>
            <p:cNvPr id="46110" name="Group 54"/>
            <p:cNvGrpSpPr>
              <a:grpSpLocks/>
            </p:cNvGrpSpPr>
            <p:nvPr/>
          </p:nvGrpSpPr>
          <p:grpSpPr bwMode="auto">
            <a:xfrm>
              <a:off x="2432" y="2469"/>
              <a:ext cx="742" cy="1015"/>
              <a:chOff x="2432" y="2469"/>
              <a:chExt cx="742" cy="1015"/>
            </a:xfrm>
          </p:grpSpPr>
          <p:sp>
            <p:nvSpPr>
              <p:cNvPr id="281655" name="Freeform 55"/>
              <p:cNvSpPr>
                <a:spLocks/>
              </p:cNvSpPr>
              <p:nvPr/>
            </p:nvSpPr>
            <p:spPr bwMode="auto">
              <a:xfrm>
                <a:off x="2754" y="2469"/>
                <a:ext cx="291" cy="319"/>
              </a:xfrm>
              <a:custGeom>
                <a:avLst/>
                <a:gdLst/>
                <a:ahLst/>
                <a:cxnLst>
                  <a:cxn ang="0">
                    <a:pos x="104" y="66"/>
                  </a:cxn>
                  <a:cxn ang="0">
                    <a:pos x="136" y="28"/>
                  </a:cxn>
                  <a:cxn ang="0">
                    <a:pos x="167" y="8"/>
                  </a:cxn>
                  <a:cxn ang="0">
                    <a:pos x="210" y="0"/>
                  </a:cxn>
                  <a:cxn ang="0">
                    <a:pos x="242" y="11"/>
                  </a:cxn>
                  <a:cxn ang="0">
                    <a:pos x="268" y="46"/>
                  </a:cxn>
                  <a:cxn ang="0">
                    <a:pos x="282" y="89"/>
                  </a:cxn>
                  <a:cxn ang="0">
                    <a:pos x="291" y="152"/>
                  </a:cxn>
                  <a:cxn ang="0">
                    <a:pos x="285" y="198"/>
                  </a:cxn>
                  <a:cxn ang="0">
                    <a:pos x="271" y="250"/>
                  </a:cxn>
                  <a:cxn ang="0">
                    <a:pos x="248" y="287"/>
                  </a:cxn>
                  <a:cxn ang="0">
                    <a:pos x="222" y="307"/>
                  </a:cxn>
                  <a:cxn ang="0">
                    <a:pos x="179" y="319"/>
                  </a:cxn>
                  <a:cxn ang="0">
                    <a:pos x="141" y="316"/>
                  </a:cxn>
                  <a:cxn ang="0">
                    <a:pos x="110" y="302"/>
                  </a:cxn>
                  <a:cxn ang="0">
                    <a:pos x="84" y="244"/>
                  </a:cxn>
                  <a:cxn ang="0">
                    <a:pos x="75" y="201"/>
                  </a:cxn>
                  <a:cxn ang="0">
                    <a:pos x="78" y="187"/>
                  </a:cxn>
                  <a:cxn ang="0">
                    <a:pos x="46" y="178"/>
                  </a:cxn>
                  <a:cxn ang="0">
                    <a:pos x="18" y="169"/>
                  </a:cxn>
                  <a:cxn ang="0">
                    <a:pos x="3" y="152"/>
                  </a:cxn>
                  <a:cxn ang="0">
                    <a:pos x="0" y="141"/>
                  </a:cxn>
                  <a:cxn ang="0">
                    <a:pos x="0" y="129"/>
                  </a:cxn>
                  <a:cxn ang="0">
                    <a:pos x="3" y="123"/>
                  </a:cxn>
                  <a:cxn ang="0">
                    <a:pos x="18" y="123"/>
                  </a:cxn>
                  <a:cxn ang="0">
                    <a:pos x="32" y="126"/>
                  </a:cxn>
                  <a:cxn ang="0">
                    <a:pos x="52" y="135"/>
                  </a:cxn>
                  <a:cxn ang="0">
                    <a:pos x="81" y="143"/>
                  </a:cxn>
                  <a:cxn ang="0">
                    <a:pos x="87" y="109"/>
                  </a:cxn>
                  <a:cxn ang="0">
                    <a:pos x="104" y="66"/>
                  </a:cxn>
                </a:cxnLst>
                <a:rect l="0" t="0" r="r" b="b"/>
                <a:pathLst>
                  <a:path w="291" h="319">
                    <a:moveTo>
                      <a:pt x="104" y="66"/>
                    </a:moveTo>
                    <a:lnTo>
                      <a:pt x="136" y="28"/>
                    </a:lnTo>
                    <a:lnTo>
                      <a:pt x="167" y="8"/>
                    </a:lnTo>
                    <a:lnTo>
                      <a:pt x="210" y="0"/>
                    </a:lnTo>
                    <a:lnTo>
                      <a:pt x="242" y="11"/>
                    </a:lnTo>
                    <a:lnTo>
                      <a:pt x="268" y="46"/>
                    </a:lnTo>
                    <a:lnTo>
                      <a:pt x="282" y="89"/>
                    </a:lnTo>
                    <a:lnTo>
                      <a:pt x="291" y="152"/>
                    </a:lnTo>
                    <a:lnTo>
                      <a:pt x="285" y="198"/>
                    </a:lnTo>
                    <a:lnTo>
                      <a:pt x="271" y="250"/>
                    </a:lnTo>
                    <a:lnTo>
                      <a:pt x="248" y="287"/>
                    </a:lnTo>
                    <a:lnTo>
                      <a:pt x="222" y="307"/>
                    </a:lnTo>
                    <a:lnTo>
                      <a:pt x="179" y="319"/>
                    </a:lnTo>
                    <a:lnTo>
                      <a:pt x="141" y="316"/>
                    </a:lnTo>
                    <a:lnTo>
                      <a:pt x="110" y="302"/>
                    </a:lnTo>
                    <a:lnTo>
                      <a:pt x="84" y="244"/>
                    </a:lnTo>
                    <a:lnTo>
                      <a:pt x="75" y="201"/>
                    </a:lnTo>
                    <a:lnTo>
                      <a:pt x="78" y="187"/>
                    </a:lnTo>
                    <a:lnTo>
                      <a:pt x="46" y="178"/>
                    </a:lnTo>
                    <a:lnTo>
                      <a:pt x="18" y="169"/>
                    </a:lnTo>
                    <a:lnTo>
                      <a:pt x="3" y="152"/>
                    </a:lnTo>
                    <a:lnTo>
                      <a:pt x="0" y="141"/>
                    </a:lnTo>
                    <a:lnTo>
                      <a:pt x="0" y="129"/>
                    </a:lnTo>
                    <a:lnTo>
                      <a:pt x="3" y="123"/>
                    </a:lnTo>
                    <a:lnTo>
                      <a:pt x="18" y="123"/>
                    </a:lnTo>
                    <a:lnTo>
                      <a:pt x="32" y="126"/>
                    </a:lnTo>
                    <a:lnTo>
                      <a:pt x="52" y="135"/>
                    </a:lnTo>
                    <a:lnTo>
                      <a:pt x="81" y="143"/>
                    </a:lnTo>
                    <a:lnTo>
                      <a:pt x="87" y="109"/>
                    </a:lnTo>
                    <a:lnTo>
                      <a:pt x="104" y="66"/>
                    </a:lnTo>
                    <a:close/>
                  </a:path>
                </a:pathLst>
              </a:custGeom>
              <a:solidFill>
                <a:srgbClr val="000000"/>
              </a:solidFill>
              <a:ln w="9525">
                <a:noFill/>
                <a:round/>
                <a:headEnd/>
                <a:tailEnd/>
              </a:ln>
            </p:spPr>
            <p:txBody>
              <a:bodyPr/>
              <a:lstStyle/>
              <a:p>
                <a:pPr>
                  <a:defRPr/>
                </a:pPr>
                <a:endParaRPr lang="en-US"/>
              </a:p>
            </p:txBody>
          </p:sp>
          <p:sp>
            <p:nvSpPr>
              <p:cNvPr id="281656" name="Freeform 56"/>
              <p:cNvSpPr>
                <a:spLocks/>
              </p:cNvSpPr>
              <p:nvPr/>
            </p:nvSpPr>
            <p:spPr bwMode="auto">
              <a:xfrm>
                <a:off x="2749" y="2840"/>
                <a:ext cx="233" cy="644"/>
              </a:xfrm>
              <a:custGeom>
                <a:avLst/>
                <a:gdLst/>
                <a:ahLst/>
                <a:cxnLst>
                  <a:cxn ang="0">
                    <a:pos x="43" y="60"/>
                  </a:cxn>
                  <a:cxn ang="0">
                    <a:pos x="71" y="14"/>
                  </a:cxn>
                  <a:cxn ang="0">
                    <a:pos x="109" y="0"/>
                  </a:cxn>
                  <a:cxn ang="0">
                    <a:pos x="146" y="28"/>
                  </a:cxn>
                  <a:cxn ang="0">
                    <a:pos x="132" y="77"/>
                  </a:cxn>
                  <a:cxn ang="0">
                    <a:pos x="83" y="138"/>
                  </a:cxn>
                  <a:cxn ang="0">
                    <a:pos x="57" y="204"/>
                  </a:cxn>
                  <a:cxn ang="0">
                    <a:pos x="60" y="290"/>
                  </a:cxn>
                  <a:cxn ang="0">
                    <a:pos x="77" y="368"/>
                  </a:cxn>
                  <a:cxn ang="0">
                    <a:pos x="118" y="472"/>
                  </a:cxn>
                  <a:cxn ang="0">
                    <a:pos x="152" y="518"/>
                  </a:cxn>
                  <a:cxn ang="0">
                    <a:pos x="218" y="532"/>
                  </a:cxn>
                  <a:cxn ang="0">
                    <a:pos x="233" y="549"/>
                  </a:cxn>
                  <a:cxn ang="0">
                    <a:pos x="212" y="572"/>
                  </a:cxn>
                  <a:cxn ang="0">
                    <a:pos x="172" y="558"/>
                  </a:cxn>
                  <a:cxn ang="0">
                    <a:pos x="141" y="541"/>
                  </a:cxn>
                  <a:cxn ang="0">
                    <a:pos x="120" y="575"/>
                  </a:cxn>
                  <a:cxn ang="0">
                    <a:pos x="100" y="627"/>
                  </a:cxn>
                  <a:cxn ang="0">
                    <a:pos x="80" y="644"/>
                  </a:cxn>
                  <a:cxn ang="0">
                    <a:pos x="46" y="636"/>
                  </a:cxn>
                  <a:cxn ang="0">
                    <a:pos x="31" y="590"/>
                  </a:cxn>
                  <a:cxn ang="0">
                    <a:pos x="54" y="538"/>
                  </a:cxn>
                  <a:cxn ang="0">
                    <a:pos x="80" y="483"/>
                  </a:cxn>
                  <a:cxn ang="0">
                    <a:pos x="60" y="423"/>
                  </a:cxn>
                  <a:cxn ang="0">
                    <a:pos x="25" y="342"/>
                  </a:cxn>
                  <a:cxn ang="0">
                    <a:pos x="11" y="290"/>
                  </a:cxn>
                  <a:cxn ang="0">
                    <a:pos x="0" y="218"/>
                  </a:cxn>
                  <a:cxn ang="0">
                    <a:pos x="20" y="155"/>
                  </a:cxn>
                  <a:cxn ang="0">
                    <a:pos x="37" y="89"/>
                  </a:cxn>
                  <a:cxn ang="0">
                    <a:pos x="43" y="60"/>
                  </a:cxn>
                </a:cxnLst>
                <a:rect l="0" t="0" r="r" b="b"/>
                <a:pathLst>
                  <a:path w="233" h="644">
                    <a:moveTo>
                      <a:pt x="43" y="60"/>
                    </a:moveTo>
                    <a:lnTo>
                      <a:pt x="71" y="14"/>
                    </a:lnTo>
                    <a:lnTo>
                      <a:pt x="109" y="0"/>
                    </a:lnTo>
                    <a:lnTo>
                      <a:pt x="146" y="28"/>
                    </a:lnTo>
                    <a:lnTo>
                      <a:pt x="132" y="77"/>
                    </a:lnTo>
                    <a:lnTo>
                      <a:pt x="83" y="138"/>
                    </a:lnTo>
                    <a:lnTo>
                      <a:pt x="57" y="204"/>
                    </a:lnTo>
                    <a:lnTo>
                      <a:pt x="60" y="290"/>
                    </a:lnTo>
                    <a:lnTo>
                      <a:pt x="77" y="368"/>
                    </a:lnTo>
                    <a:lnTo>
                      <a:pt x="118" y="472"/>
                    </a:lnTo>
                    <a:lnTo>
                      <a:pt x="152" y="518"/>
                    </a:lnTo>
                    <a:lnTo>
                      <a:pt x="218" y="532"/>
                    </a:lnTo>
                    <a:lnTo>
                      <a:pt x="233" y="549"/>
                    </a:lnTo>
                    <a:lnTo>
                      <a:pt x="212" y="572"/>
                    </a:lnTo>
                    <a:lnTo>
                      <a:pt x="172" y="558"/>
                    </a:lnTo>
                    <a:lnTo>
                      <a:pt x="141" y="541"/>
                    </a:lnTo>
                    <a:lnTo>
                      <a:pt x="120" y="575"/>
                    </a:lnTo>
                    <a:lnTo>
                      <a:pt x="100" y="627"/>
                    </a:lnTo>
                    <a:lnTo>
                      <a:pt x="80" y="644"/>
                    </a:lnTo>
                    <a:lnTo>
                      <a:pt x="46" y="636"/>
                    </a:lnTo>
                    <a:lnTo>
                      <a:pt x="31" y="590"/>
                    </a:lnTo>
                    <a:lnTo>
                      <a:pt x="54" y="538"/>
                    </a:lnTo>
                    <a:lnTo>
                      <a:pt x="80" y="483"/>
                    </a:lnTo>
                    <a:lnTo>
                      <a:pt x="60" y="423"/>
                    </a:lnTo>
                    <a:lnTo>
                      <a:pt x="25" y="342"/>
                    </a:lnTo>
                    <a:lnTo>
                      <a:pt x="11" y="290"/>
                    </a:lnTo>
                    <a:lnTo>
                      <a:pt x="0" y="218"/>
                    </a:lnTo>
                    <a:lnTo>
                      <a:pt x="20" y="155"/>
                    </a:lnTo>
                    <a:lnTo>
                      <a:pt x="37" y="89"/>
                    </a:lnTo>
                    <a:lnTo>
                      <a:pt x="43" y="60"/>
                    </a:lnTo>
                    <a:close/>
                  </a:path>
                </a:pathLst>
              </a:custGeom>
              <a:solidFill>
                <a:srgbClr val="000000"/>
              </a:solidFill>
              <a:ln w="9525">
                <a:noFill/>
                <a:round/>
                <a:headEnd/>
                <a:tailEnd/>
              </a:ln>
            </p:spPr>
            <p:txBody>
              <a:bodyPr/>
              <a:lstStyle/>
              <a:p>
                <a:pPr>
                  <a:defRPr/>
                </a:pPr>
                <a:endParaRPr lang="en-US"/>
              </a:p>
            </p:txBody>
          </p:sp>
          <p:sp>
            <p:nvSpPr>
              <p:cNvPr id="281657" name="Freeform 57"/>
              <p:cNvSpPr>
                <a:spLocks/>
              </p:cNvSpPr>
              <p:nvPr/>
            </p:nvSpPr>
            <p:spPr bwMode="auto">
              <a:xfrm>
                <a:off x="2766" y="2814"/>
                <a:ext cx="285" cy="509"/>
              </a:xfrm>
              <a:custGeom>
                <a:avLst/>
                <a:gdLst/>
                <a:ahLst/>
                <a:cxnLst>
                  <a:cxn ang="0">
                    <a:pos x="69" y="11"/>
                  </a:cxn>
                  <a:cxn ang="0">
                    <a:pos x="106" y="0"/>
                  </a:cxn>
                  <a:cxn ang="0">
                    <a:pos x="152" y="0"/>
                  </a:cxn>
                  <a:cxn ang="0">
                    <a:pos x="195" y="6"/>
                  </a:cxn>
                  <a:cxn ang="0">
                    <a:pos x="219" y="23"/>
                  </a:cxn>
                  <a:cxn ang="0">
                    <a:pos x="242" y="63"/>
                  </a:cxn>
                  <a:cxn ang="0">
                    <a:pos x="262" y="121"/>
                  </a:cxn>
                  <a:cxn ang="0">
                    <a:pos x="279" y="204"/>
                  </a:cxn>
                  <a:cxn ang="0">
                    <a:pos x="285" y="285"/>
                  </a:cxn>
                  <a:cxn ang="0">
                    <a:pos x="279" y="368"/>
                  </a:cxn>
                  <a:cxn ang="0">
                    <a:pos x="262" y="417"/>
                  </a:cxn>
                  <a:cxn ang="0">
                    <a:pos x="247" y="457"/>
                  </a:cxn>
                  <a:cxn ang="0">
                    <a:pos x="221" y="480"/>
                  </a:cxn>
                  <a:cxn ang="0">
                    <a:pos x="184" y="495"/>
                  </a:cxn>
                  <a:cxn ang="0">
                    <a:pos x="138" y="500"/>
                  </a:cxn>
                  <a:cxn ang="0">
                    <a:pos x="92" y="509"/>
                  </a:cxn>
                  <a:cxn ang="0">
                    <a:pos x="46" y="500"/>
                  </a:cxn>
                  <a:cxn ang="0">
                    <a:pos x="8" y="475"/>
                  </a:cxn>
                  <a:cxn ang="0">
                    <a:pos x="0" y="431"/>
                  </a:cxn>
                  <a:cxn ang="0">
                    <a:pos x="0" y="380"/>
                  </a:cxn>
                  <a:cxn ang="0">
                    <a:pos x="20" y="322"/>
                  </a:cxn>
                  <a:cxn ang="0">
                    <a:pos x="63" y="273"/>
                  </a:cxn>
                  <a:cxn ang="0">
                    <a:pos x="78" y="227"/>
                  </a:cxn>
                  <a:cxn ang="0">
                    <a:pos x="69" y="178"/>
                  </a:cxn>
                  <a:cxn ang="0">
                    <a:pos x="49" y="135"/>
                  </a:cxn>
                  <a:cxn ang="0">
                    <a:pos x="37" y="83"/>
                  </a:cxn>
                  <a:cxn ang="0">
                    <a:pos x="52" y="34"/>
                  </a:cxn>
                  <a:cxn ang="0">
                    <a:pos x="69" y="11"/>
                  </a:cxn>
                </a:cxnLst>
                <a:rect l="0" t="0" r="r" b="b"/>
                <a:pathLst>
                  <a:path w="285" h="509">
                    <a:moveTo>
                      <a:pt x="69" y="11"/>
                    </a:moveTo>
                    <a:lnTo>
                      <a:pt x="106" y="0"/>
                    </a:lnTo>
                    <a:lnTo>
                      <a:pt x="152" y="0"/>
                    </a:lnTo>
                    <a:lnTo>
                      <a:pt x="195" y="6"/>
                    </a:lnTo>
                    <a:lnTo>
                      <a:pt x="219" y="23"/>
                    </a:lnTo>
                    <a:lnTo>
                      <a:pt x="242" y="63"/>
                    </a:lnTo>
                    <a:lnTo>
                      <a:pt x="262" y="121"/>
                    </a:lnTo>
                    <a:lnTo>
                      <a:pt x="279" y="204"/>
                    </a:lnTo>
                    <a:lnTo>
                      <a:pt x="285" y="285"/>
                    </a:lnTo>
                    <a:lnTo>
                      <a:pt x="279" y="368"/>
                    </a:lnTo>
                    <a:lnTo>
                      <a:pt x="262" y="417"/>
                    </a:lnTo>
                    <a:lnTo>
                      <a:pt x="247" y="457"/>
                    </a:lnTo>
                    <a:lnTo>
                      <a:pt x="221" y="480"/>
                    </a:lnTo>
                    <a:lnTo>
                      <a:pt x="184" y="495"/>
                    </a:lnTo>
                    <a:lnTo>
                      <a:pt x="138" y="500"/>
                    </a:lnTo>
                    <a:lnTo>
                      <a:pt x="92" y="509"/>
                    </a:lnTo>
                    <a:lnTo>
                      <a:pt x="46" y="500"/>
                    </a:lnTo>
                    <a:lnTo>
                      <a:pt x="8" y="475"/>
                    </a:lnTo>
                    <a:lnTo>
                      <a:pt x="0" y="431"/>
                    </a:lnTo>
                    <a:lnTo>
                      <a:pt x="0" y="380"/>
                    </a:lnTo>
                    <a:lnTo>
                      <a:pt x="20" y="322"/>
                    </a:lnTo>
                    <a:lnTo>
                      <a:pt x="63" y="273"/>
                    </a:lnTo>
                    <a:lnTo>
                      <a:pt x="78" y="227"/>
                    </a:lnTo>
                    <a:lnTo>
                      <a:pt x="69" y="178"/>
                    </a:lnTo>
                    <a:lnTo>
                      <a:pt x="49" y="135"/>
                    </a:lnTo>
                    <a:lnTo>
                      <a:pt x="37" y="83"/>
                    </a:lnTo>
                    <a:lnTo>
                      <a:pt x="52" y="34"/>
                    </a:lnTo>
                    <a:lnTo>
                      <a:pt x="69" y="11"/>
                    </a:lnTo>
                    <a:close/>
                  </a:path>
                </a:pathLst>
              </a:custGeom>
              <a:solidFill>
                <a:srgbClr val="000000"/>
              </a:solidFill>
              <a:ln w="9525">
                <a:noFill/>
                <a:round/>
                <a:headEnd/>
                <a:tailEnd/>
              </a:ln>
            </p:spPr>
            <p:txBody>
              <a:bodyPr/>
              <a:lstStyle/>
              <a:p>
                <a:pPr>
                  <a:defRPr/>
                </a:pPr>
                <a:endParaRPr lang="en-US"/>
              </a:p>
            </p:txBody>
          </p:sp>
          <p:sp>
            <p:nvSpPr>
              <p:cNvPr id="281658" name="Freeform 58"/>
              <p:cNvSpPr>
                <a:spLocks/>
              </p:cNvSpPr>
              <p:nvPr/>
            </p:nvSpPr>
            <p:spPr bwMode="auto">
              <a:xfrm>
                <a:off x="2682" y="3087"/>
                <a:ext cx="340" cy="196"/>
              </a:xfrm>
              <a:custGeom>
                <a:avLst/>
                <a:gdLst/>
                <a:ahLst/>
                <a:cxnLst>
                  <a:cxn ang="0">
                    <a:pos x="239" y="58"/>
                  </a:cxn>
                  <a:cxn ang="0">
                    <a:pos x="311" y="78"/>
                  </a:cxn>
                  <a:cxn ang="0">
                    <a:pos x="340" y="115"/>
                  </a:cxn>
                  <a:cxn ang="0">
                    <a:pos x="340" y="153"/>
                  </a:cxn>
                  <a:cxn ang="0">
                    <a:pos x="317" y="190"/>
                  </a:cxn>
                  <a:cxn ang="0">
                    <a:pos x="254" y="196"/>
                  </a:cxn>
                  <a:cxn ang="0">
                    <a:pos x="170" y="150"/>
                  </a:cxn>
                  <a:cxn ang="0">
                    <a:pos x="72" y="86"/>
                  </a:cxn>
                  <a:cxn ang="0">
                    <a:pos x="55" y="72"/>
                  </a:cxn>
                  <a:cxn ang="0">
                    <a:pos x="58" y="104"/>
                  </a:cxn>
                  <a:cxn ang="0">
                    <a:pos x="0" y="115"/>
                  </a:cxn>
                  <a:cxn ang="0">
                    <a:pos x="3" y="55"/>
                  </a:cxn>
                  <a:cxn ang="0">
                    <a:pos x="23" y="9"/>
                  </a:cxn>
                  <a:cxn ang="0">
                    <a:pos x="61" y="0"/>
                  </a:cxn>
                  <a:cxn ang="0">
                    <a:pos x="136" y="26"/>
                  </a:cxn>
                  <a:cxn ang="0">
                    <a:pos x="239" y="58"/>
                  </a:cxn>
                </a:cxnLst>
                <a:rect l="0" t="0" r="r" b="b"/>
                <a:pathLst>
                  <a:path w="340" h="196">
                    <a:moveTo>
                      <a:pt x="239" y="58"/>
                    </a:moveTo>
                    <a:lnTo>
                      <a:pt x="311" y="78"/>
                    </a:lnTo>
                    <a:lnTo>
                      <a:pt x="340" y="115"/>
                    </a:lnTo>
                    <a:lnTo>
                      <a:pt x="340" y="153"/>
                    </a:lnTo>
                    <a:lnTo>
                      <a:pt x="317" y="190"/>
                    </a:lnTo>
                    <a:lnTo>
                      <a:pt x="254" y="196"/>
                    </a:lnTo>
                    <a:lnTo>
                      <a:pt x="170" y="150"/>
                    </a:lnTo>
                    <a:lnTo>
                      <a:pt x="72" y="86"/>
                    </a:lnTo>
                    <a:lnTo>
                      <a:pt x="55" y="72"/>
                    </a:lnTo>
                    <a:lnTo>
                      <a:pt x="58" y="104"/>
                    </a:lnTo>
                    <a:lnTo>
                      <a:pt x="0" y="115"/>
                    </a:lnTo>
                    <a:lnTo>
                      <a:pt x="3" y="55"/>
                    </a:lnTo>
                    <a:lnTo>
                      <a:pt x="23" y="9"/>
                    </a:lnTo>
                    <a:lnTo>
                      <a:pt x="61" y="0"/>
                    </a:lnTo>
                    <a:lnTo>
                      <a:pt x="136" y="26"/>
                    </a:lnTo>
                    <a:lnTo>
                      <a:pt x="239" y="58"/>
                    </a:lnTo>
                    <a:close/>
                  </a:path>
                </a:pathLst>
              </a:custGeom>
              <a:solidFill>
                <a:srgbClr val="000000"/>
              </a:solidFill>
              <a:ln w="9525">
                <a:noFill/>
                <a:round/>
                <a:headEnd/>
                <a:tailEnd/>
              </a:ln>
            </p:spPr>
            <p:txBody>
              <a:bodyPr/>
              <a:lstStyle/>
              <a:p>
                <a:pPr>
                  <a:defRPr/>
                </a:pPr>
                <a:endParaRPr lang="en-US"/>
              </a:p>
            </p:txBody>
          </p:sp>
          <p:sp>
            <p:nvSpPr>
              <p:cNvPr id="281659" name="Freeform 59"/>
              <p:cNvSpPr>
                <a:spLocks/>
              </p:cNvSpPr>
              <p:nvPr/>
            </p:nvSpPr>
            <p:spPr bwMode="auto">
              <a:xfrm>
                <a:off x="2432" y="2894"/>
                <a:ext cx="354" cy="467"/>
              </a:xfrm>
              <a:custGeom>
                <a:avLst/>
                <a:gdLst/>
                <a:ahLst/>
                <a:cxnLst>
                  <a:cxn ang="0">
                    <a:pos x="78" y="15"/>
                  </a:cxn>
                  <a:cxn ang="0">
                    <a:pos x="40" y="0"/>
                  </a:cxn>
                  <a:cxn ang="0">
                    <a:pos x="9" y="12"/>
                  </a:cxn>
                  <a:cxn ang="0">
                    <a:pos x="0" y="52"/>
                  </a:cxn>
                  <a:cxn ang="0">
                    <a:pos x="35" y="81"/>
                  </a:cxn>
                  <a:cxn ang="0">
                    <a:pos x="89" y="90"/>
                  </a:cxn>
                  <a:cxn ang="0">
                    <a:pos x="141" y="124"/>
                  </a:cxn>
                  <a:cxn ang="0">
                    <a:pos x="178" y="185"/>
                  </a:cxn>
                  <a:cxn ang="0">
                    <a:pos x="204" y="248"/>
                  </a:cxn>
                  <a:cxn ang="0">
                    <a:pos x="230" y="340"/>
                  </a:cxn>
                  <a:cxn ang="0">
                    <a:pos x="233" y="395"/>
                  </a:cxn>
                  <a:cxn ang="0">
                    <a:pos x="201" y="444"/>
                  </a:cxn>
                  <a:cxn ang="0">
                    <a:pos x="201" y="464"/>
                  </a:cxn>
                  <a:cxn ang="0">
                    <a:pos x="227" y="467"/>
                  </a:cxn>
                  <a:cxn ang="0">
                    <a:pos x="242" y="432"/>
                  </a:cxn>
                  <a:cxn ang="0">
                    <a:pos x="250" y="403"/>
                  </a:cxn>
                  <a:cxn ang="0">
                    <a:pos x="282" y="415"/>
                  </a:cxn>
                  <a:cxn ang="0">
                    <a:pos x="317" y="438"/>
                  </a:cxn>
                  <a:cxn ang="0">
                    <a:pos x="340" y="438"/>
                  </a:cxn>
                  <a:cxn ang="0">
                    <a:pos x="354" y="412"/>
                  </a:cxn>
                  <a:cxn ang="0">
                    <a:pos x="342" y="372"/>
                  </a:cxn>
                  <a:cxn ang="0">
                    <a:pos x="302" y="354"/>
                  </a:cxn>
                  <a:cxn ang="0">
                    <a:pos x="262" y="328"/>
                  </a:cxn>
                  <a:cxn ang="0">
                    <a:pos x="245" y="274"/>
                  </a:cxn>
                  <a:cxn ang="0">
                    <a:pos x="224" y="202"/>
                  </a:cxn>
                  <a:cxn ang="0">
                    <a:pos x="207" y="156"/>
                  </a:cxn>
                  <a:cxn ang="0">
                    <a:pos x="176" y="98"/>
                  </a:cxn>
                  <a:cxn ang="0">
                    <a:pos x="135" y="64"/>
                  </a:cxn>
                  <a:cxn ang="0">
                    <a:pos x="95" y="32"/>
                  </a:cxn>
                  <a:cxn ang="0">
                    <a:pos x="78" y="15"/>
                  </a:cxn>
                </a:cxnLst>
                <a:rect l="0" t="0" r="r" b="b"/>
                <a:pathLst>
                  <a:path w="354" h="467">
                    <a:moveTo>
                      <a:pt x="78" y="15"/>
                    </a:moveTo>
                    <a:lnTo>
                      <a:pt x="40" y="0"/>
                    </a:lnTo>
                    <a:lnTo>
                      <a:pt x="9" y="12"/>
                    </a:lnTo>
                    <a:lnTo>
                      <a:pt x="0" y="52"/>
                    </a:lnTo>
                    <a:lnTo>
                      <a:pt x="35" y="81"/>
                    </a:lnTo>
                    <a:lnTo>
                      <a:pt x="89" y="90"/>
                    </a:lnTo>
                    <a:lnTo>
                      <a:pt x="141" y="124"/>
                    </a:lnTo>
                    <a:lnTo>
                      <a:pt x="178" y="185"/>
                    </a:lnTo>
                    <a:lnTo>
                      <a:pt x="204" y="248"/>
                    </a:lnTo>
                    <a:lnTo>
                      <a:pt x="230" y="340"/>
                    </a:lnTo>
                    <a:lnTo>
                      <a:pt x="233" y="395"/>
                    </a:lnTo>
                    <a:lnTo>
                      <a:pt x="201" y="444"/>
                    </a:lnTo>
                    <a:lnTo>
                      <a:pt x="201" y="464"/>
                    </a:lnTo>
                    <a:lnTo>
                      <a:pt x="227" y="467"/>
                    </a:lnTo>
                    <a:lnTo>
                      <a:pt x="242" y="432"/>
                    </a:lnTo>
                    <a:lnTo>
                      <a:pt x="250" y="403"/>
                    </a:lnTo>
                    <a:lnTo>
                      <a:pt x="282" y="415"/>
                    </a:lnTo>
                    <a:lnTo>
                      <a:pt x="317" y="438"/>
                    </a:lnTo>
                    <a:lnTo>
                      <a:pt x="340" y="438"/>
                    </a:lnTo>
                    <a:lnTo>
                      <a:pt x="354" y="412"/>
                    </a:lnTo>
                    <a:lnTo>
                      <a:pt x="342" y="372"/>
                    </a:lnTo>
                    <a:lnTo>
                      <a:pt x="302" y="354"/>
                    </a:lnTo>
                    <a:lnTo>
                      <a:pt x="262" y="328"/>
                    </a:lnTo>
                    <a:lnTo>
                      <a:pt x="245" y="274"/>
                    </a:lnTo>
                    <a:lnTo>
                      <a:pt x="224" y="202"/>
                    </a:lnTo>
                    <a:lnTo>
                      <a:pt x="207" y="156"/>
                    </a:lnTo>
                    <a:lnTo>
                      <a:pt x="176" y="98"/>
                    </a:lnTo>
                    <a:lnTo>
                      <a:pt x="135" y="64"/>
                    </a:lnTo>
                    <a:lnTo>
                      <a:pt x="95" y="32"/>
                    </a:lnTo>
                    <a:lnTo>
                      <a:pt x="78" y="15"/>
                    </a:lnTo>
                    <a:close/>
                  </a:path>
                </a:pathLst>
              </a:custGeom>
              <a:solidFill>
                <a:srgbClr val="000000"/>
              </a:solidFill>
              <a:ln w="9525">
                <a:noFill/>
                <a:round/>
                <a:headEnd/>
                <a:tailEnd/>
              </a:ln>
            </p:spPr>
            <p:txBody>
              <a:bodyPr/>
              <a:lstStyle/>
              <a:p>
                <a:pPr>
                  <a:defRPr/>
                </a:pPr>
                <a:endParaRPr lang="en-US"/>
              </a:p>
            </p:txBody>
          </p:sp>
          <p:sp>
            <p:nvSpPr>
              <p:cNvPr id="281660" name="Freeform 60"/>
              <p:cNvSpPr>
                <a:spLocks/>
              </p:cNvSpPr>
              <p:nvPr/>
            </p:nvSpPr>
            <p:spPr bwMode="auto">
              <a:xfrm>
                <a:off x="2904" y="2834"/>
                <a:ext cx="270" cy="394"/>
              </a:xfrm>
              <a:custGeom>
                <a:avLst/>
                <a:gdLst/>
                <a:ahLst/>
                <a:cxnLst>
                  <a:cxn ang="0">
                    <a:pos x="101" y="0"/>
                  </a:cxn>
                  <a:cxn ang="0">
                    <a:pos x="184" y="46"/>
                  </a:cxn>
                  <a:cxn ang="0">
                    <a:pos x="242" y="141"/>
                  </a:cxn>
                  <a:cxn ang="0">
                    <a:pos x="270" y="227"/>
                  </a:cxn>
                  <a:cxn ang="0">
                    <a:pos x="247" y="265"/>
                  </a:cxn>
                  <a:cxn ang="0">
                    <a:pos x="181" y="302"/>
                  </a:cxn>
                  <a:cxn ang="0">
                    <a:pos x="109" y="316"/>
                  </a:cxn>
                  <a:cxn ang="0">
                    <a:pos x="101" y="331"/>
                  </a:cxn>
                  <a:cxn ang="0">
                    <a:pos x="89" y="345"/>
                  </a:cxn>
                  <a:cxn ang="0">
                    <a:pos x="81" y="360"/>
                  </a:cxn>
                  <a:cxn ang="0">
                    <a:pos x="81" y="374"/>
                  </a:cxn>
                  <a:cxn ang="0">
                    <a:pos x="72" y="388"/>
                  </a:cxn>
                  <a:cxn ang="0">
                    <a:pos x="52" y="394"/>
                  </a:cxn>
                  <a:cxn ang="0">
                    <a:pos x="37" y="394"/>
                  </a:cxn>
                  <a:cxn ang="0">
                    <a:pos x="29" y="380"/>
                  </a:cxn>
                  <a:cxn ang="0">
                    <a:pos x="29" y="365"/>
                  </a:cxn>
                  <a:cxn ang="0">
                    <a:pos x="37" y="351"/>
                  </a:cxn>
                  <a:cxn ang="0">
                    <a:pos x="52" y="337"/>
                  </a:cxn>
                  <a:cxn ang="0">
                    <a:pos x="34" y="337"/>
                  </a:cxn>
                  <a:cxn ang="0">
                    <a:pos x="20" y="339"/>
                  </a:cxn>
                  <a:cxn ang="0">
                    <a:pos x="0" y="337"/>
                  </a:cxn>
                  <a:cxn ang="0">
                    <a:pos x="0" y="322"/>
                  </a:cxn>
                  <a:cxn ang="0">
                    <a:pos x="0" y="308"/>
                  </a:cxn>
                  <a:cxn ang="0">
                    <a:pos x="14" y="296"/>
                  </a:cxn>
                  <a:cxn ang="0">
                    <a:pos x="29" y="296"/>
                  </a:cxn>
                  <a:cxn ang="0">
                    <a:pos x="43" y="296"/>
                  </a:cxn>
                  <a:cxn ang="0">
                    <a:pos x="57" y="293"/>
                  </a:cxn>
                  <a:cxn ang="0">
                    <a:pos x="52" y="279"/>
                  </a:cxn>
                  <a:cxn ang="0">
                    <a:pos x="37" y="270"/>
                  </a:cxn>
                  <a:cxn ang="0">
                    <a:pos x="34" y="256"/>
                  </a:cxn>
                  <a:cxn ang="0">
                    <a:pos x="34" y="242"/>
                  </a:cxn>
                  <a:cxn ang="0">
                    <a:pos x="46" y="230"/>
                  </a:cxn>
                  <a:cxn ang="0">
                    <a:pos x="60" y="230"/>
                  </a:cxn>
                  <a:cxn ang="0">
                    <a:pos x="75" y="242"/>
                  </a:cxn>
                  <a:cxn ang="0">
                    <a:pos x="89" y="250"/>
                  </a:cxn>
                  <a:cxn ang="0">
                    <a:pos x="104" y="256"/>
                  </a:cxn>
                  <a:cxn ang="0">
                    <a:pos x="118" y="265"/>
                  </a:cxn>
                  <a:cxn ang="0">
                    <a:pos x="190" y="245"/>
                  </a:cxn>
                  <a:cxn ang="0">
                    <a:pos x="224" y="216"/>
                  </a:cxn>
                  <a:cxn ang="0">
                    <a:pos x="196" y="150"/>
                  </a:cxn>
                  <a:cxn ang="0">
                    <a:pos x="124" y="95"/>
                  </a:cxn>
                  <a:cxn ang="0">
                    <a:pos x="66" y="52"/>
                  </a:cxn>
                  <a:cxn ang="0">
                    <a:pos x="60" y="11"/>
                  </a:cxn>
                  <a:cxn ang="0">
                    <a:pos x="101" y="0"/>
                  </a:cxn>
                </a:cxnLst>
                <a:rect l="0" t="0" r="r" b="b"/>
                <a:pathLst>
                  <a:path w="270" h="394">
                    <a:moveTo>
                      <a:pt x="101" y="0"/>
                    </a:moveTo>
                    <a:lnTo>
                      <a:pt x="184" y="46"/>
                    </a:lnTo>
                    <a:lnTo>
                      <a:pt x="242" y="141"/>
                    </a:lnTo>
                    <a:lnTo>
                      <a:pt x="270" y="227"/>
                    </a:lnTo>
                    <a:lnTo>
                      <a:pt x="247" y="265"/>
                    </a:lnTo>
                    <a:lnTo>
                      <a:pt x="181" y="302"/>
                    </a:lnTo>
                    <a:lnTo>
                      <a:pt x="109" y="316"/>
                    </a:lnTo>
                    <a:lnTo>
                      <a:pt x="101" y="331"/>
                    </a:lnTo>
                    <a:lnTo>
                      <a:pt x="89" y="345"/>
                    </a:lnTo>
                    <a:lnTo>
                      <a:pt x="81" y="360"/>
                    </a:lnTo>
                    <a:lnTo>
                      <a:pt x="81" y="374"/>
                    </a:lnTo>
                    <a:lnTo>
                      <a:pt x="72" y="388"/>
                    </a:lnTo>
                    <a:lnTo>
                      <a:pt x="52" y="394"/>
                    </a:lnTo>
                    <a:lnTo>
                      <a:pt x="37" y="394"/>
                    </a:lnTo>
                    <a:lnTo>
                      <a:pt x="29" y="380"/>
                    </a:lnTo>
                    <a:lnTo>
                      <a:pt x="29" y="365"/>
                    </a:lnTo>
                    <a:lnTo>
                      <a:pt x="37" y="351"/>
                    </a:lnTo>
                    <a:lnTo>
                      <a:pt x="52" y="337"/>
                    </a:lnTo>
                    <a:lnTo>
                      <a:pt x="34" y="337"/>
                    </a:lnTo>
                    <a:lnTo>
                      <a:pt x="20" y="339"/>
                    </a:lnTo>
                    <a:lnTo>
                      <a:pt x="0" y="337"/>
                    </a:lnTo>
                    <a:lnTo>
                      <a:pt x="0" y="322"/>
                    </a:lnTo>
                    <a:lnTo>
                      <a:pt x="0" y="308"/>
                    </a:lnTo>
                    <a:lnTo>
                      <a:pt x="14" y="296"/>
                    </a:lnTo>
                    <a:lnTo>
                      <a:pt x="29" y="296"/>
                    </a:lnTo>
                    <a:lnTo>
                      <a:pt x="43" y="296"/>
                    </a:lnTo>
                    <a:lnTo>
                      <a:pt x="57" y="293"/>
                    </a:lnTo>
                    <a:lnTo>
                      <a:pt x="52" y="279"/>
                    </a:lnTo>
                    <a:lnTo>
                      <a:pt x="37" y="270"/>
                    </a:lnTo>
                    <a:lnTo>
                      <a:pt x="34" y="256"/>
                    </a:lnTo>
                    <a:lnTo>
                      <a:pt x="34" y="242"/>
                    </a:lnTo>
                    <a:lnTo>
                      <a:pt x="46" y="230"/>
                    </a:lnTo>
                    <a:lnTo>
                      <a:pt x="60" y="230"/>
                    </a:lnTo>
                    <a:lnTo>
                      <a:pt x="75" y="242"/>
                    </a:lnTo>
                    <a:lnTo>
                      <a:pt x="89" y="250"/>
                    </a:lnTo>
                    <a:lnTo>
                      <a:pt x="104" y="256"/>
                    </a:lnTo>
                    <a:lnTo>
                      <a:pt x="118" y="265"/>
                    </a:lnTo>
                    <a:lnTo>
                      <a:pt x="190" y="245"/>
                    </a:lnTo>
                    <a:lnTo>
                      <a:pt x="224" y="216"/>
                    </a:lnTo>
                    <a:lnTo>
                      <a:pt x="196" y="150"/>
                    </a:lnTo>
                    <a:lnTo>
                      <a:pt x="124" y="95"/>
                    </a:lnTo>
                    <a:lnTo>
                      <a:pt x="66" y="52"/>
                    </a:lnTo>
                    <a:lnTo>
                      <a:pt x="60" y="11"/>
                    </a:lnTo>
                    <a:lnTo>
                      <a:pt x="101" y="0"/>
                    </a:lnTo>
                    <a:close/>
                  </a:path>
                </a:pathLst>
              </a:custGeom>
              <a:solidFill>
                <a:srgbClr val="000000"/>
              </a:solidFill>
              <a:ln w="9525">
                <a:noFill/>
                <a:round/>
                <a:headEnd/>
                <a:tailEnd/>
              </a:ln>
            </p:spPr>
            <p:txBody>
              <a:bodyPr/>
              <a:lstStyle/>
              <a:p>
                <a:pPr>
                  <a:defRPr/>
                </a:pPr>
                <a:endParaRPr lang="en-US"/>
              </a:p>
            </p:txBody>
          </p:sp>
        </p:grpSp>
        <p:sp>
          <p:nvSpPr>
            <p:cNvPr id="281661" name="Freeform 61"/>
            <p:cNvSpPr>
              <a:spLocks/>
            </p:cNvSpPr>
            <p:nvPr/>
          </p:nvSpPr>
          <p:spPr bwMode="auto">
            <a:xfrm>
              <a:off x="2170" y="2923"/>
              <a:ext cx="271" cy="394"/>
            </a:xfrm>
            <a:custGeom>
              <a:avLst/>
              <a:gdLst/>
              <a:ahLst/>
              <a:cxnLst>
                <a:cxn ang="0">
                  <a:pos x="170" y="0"/>
                </a:cxn>
                <a:cxn ang="0">
                  <a:pos x="86" y="46"/>
                </a:cxn>
                <a:cxn ang="0">
                  <a:pos x="29" y="141"/>
                </a:cxn>
                <a:cxn ang="0">
                  <a:pos x="0" y="227"/>
                </a:cxn>
                <a:cxn ang="0">
                  <a:pos x="23" y="265"/>
                </a:cxn>
                <a:cxn ang="0">
                  <a:pos x="89" y="302"/>
                </a:cxn>
                <a:cxn ang="0">
                  <a:pos x="161" y="317"/>
                </a:cxn>
                <a:cxn ang="0">
                  <a:pos x="170" y="331"/>
                </a:cxn>
                <a:cxn ang="0">
                  <a:pos x="181" y="345"/>
                </a:cxn>
                <a:cxn ang="0">
                  <a:pos x="190" y="360"/>
                </a:cxn>
                <a:cxn ang="0">
                  <a:pos x="190" y="374"/>
                </a:cxn>
                <a:cxn ang="0">
                  <a:pos x="199" y="389"/>
                </a:cxn>
                <a:cxn ang="0">
                  <a:pos x="219" y="394"/>
                </a:cxn>
                <a:cxn ang="0">
                  <a:pos x="233" y="394"/>
                </a:cxn>
                <a:cxn ang="0">
                  <a:pos x="242" y="380"/>
                </a:cxn>
                <a:cxn ang="0">
                  <a:pos x="242" y="366"/>
                </a:cxn>
                <a:cxn ang="0">
                  <a:pos x="233" y="351"/>
                </a:cxn>
                <a:cxn ang="0">
                  <a:pos x="219" y="337"/>
                </a:cxn>
                <a:cxn ang="0">
                  <a:pos x="236" y="337"/>
                </a:cxn>
                <a:cxn ang="0">
                  <a:pos x="250" y="340"/>
                </a:cxn>
                <a:cxn ang="0">
                  <a:pos x="271" y="337"/>
                </a:cxn>
                <a:cxn ang="0">
                  <a:pos x="271" y="322"/>
                </a:cxn>
                <a:cxn ang="0">
                  <a:pos x="271" y="308"/>
                </a:cxn>
                <a:cxn ang="0">
                  <a:pos x="256" y="297"/>
                </a:cxn>
                <a:cxn ang="0">
                  <a:pos x="242" y="297"/>
                </a:cxn>
                <a:cxn ang="0">
                  <a:pos x="227" y="297"/>
                </a:cxn>
                <a:cxn ang="0">
                  <a:pos x="213" y="294"/>
                </a:cxn>
                <a:cxn ang="0">
                  <a:pos x="219" y="279"/>
                </a:cxn>
                <a:cxn ang="0">
                  <a:pos x="233" y="271"/>
                </a:cxn>
                <a:cxn ang="0">
                  <a:pos x="236" y="256"/>
                </a:cxn>
                <a:cxn ang="0">
                  <a:pos x="236" y="242"/>
                </a:cxn>
                <a:cxn ang="0">
                  <a:pos x="225" y="230"/>
                </a:cxn>
                <a:cxn ang="0">
                  <a:pos x="210" y="230"/>
                </a:cxn>
                <a:cxn ang="0">
                  <a:pos x="196" y="242"/>
                </a:cxn>
                <a:cxn ang="0">
                  <a:pos x="181" y="250"/>
                </a:cxn>
                <a:cxn ang="0">
                  <a:pos x="167" y="256"/>
                </a:cxn>
                <a:cxn ang="0">
                  <a:pos x="153" y="265"/>
                </a:cxn>
                <a:cxn ang="0">
                  <a:pos x="81" y="245"/>
                </a:cxn>
                <a:cxn ang="0">
                  <a:pos x="46" y="216"/>
                </a:cxn>
                <a:cxn ang="0">
                  <a:pos x="75" y="150"/>
                </a:cxn>
                <a:cxn ang="0">
                  <a:pos x="147" y="95"/>
                </a:cxn>
                <a:cxn ang="0">
                  <a:pos x="204" y="52"/>
                </a:cxn>
                <a:cxn ang="0">
                  <a:pos x="210" y="12"/>
                </a:cxn>
                <a:cxn ang="0">
                  <a:pos x="170" y="0"/>
                </a:cxn>
              </a:cxnLst>
              <a:rect l="0" t="0" r="r" b="b"/>
              <a:pathLst>
                <a:path w="271" h="394">
                  <a:moveTo>
                    <a:pt x="170" y="0"/>
                  </a:moveTo>
                  <a:lnTo>
                    <a:pt x="86" y="46"/>
                  </a:lnTo>
                  <a:lnTo>
                    <a:pt x="29" y="141"/>
                  </a:lnTo>
                  <a:lnTo>
                    <a:pt x="0" y="227"/>
                  </a:lnTo>
                  <a:lnTo>
                    <a:pt x="23" y="265"/>
                  </a:lnTo>
                  <a:lnTo>
                    <a:pt x="89" y="302"/>
                  </a:lnTo>
                  <a:lnTo>
                    <a:pt x="161" y="317"/>
                  </a:lnTo>
                  <a:lnTo>
                    <a:pt x="170" y="331"/>
                  </a:lnTo>
                  <a:lnTo>
                    <a:pt x="181" y="345"/>
                  </a:lnTo>
                  <a:lnTo>
                    <a:pt x="190" y="360"/>
                  </a:lnTo>
                  <a:lnTo>
                    <a:pt x="190" y="374"/>
                  </a:lnTo>
                  <a:lnTo>
                    <a:pt x="199" y="389"/>
                  </a:lnTo>
                  <a:lnTo>
                    <a:pt x="219" y="394"/>
                  </a:lnTo>
                  <a:lnTo>
                    <a:pt x="233" y="394"/>
                  </a:lnTo>
                  <a:lnTo>
                    <a:pt x="242" y="380"/>
                  </a:lnTo>
                  <a:lnTo>
                    <a:pt x="242" y="366"/>
                  </a:lnTo>
                  <a:lnTo>
                    <a:pt x="233" y="351"/>
                  </a:lnTo>
                  <a:lnTo>
                    <a:pt x="219" y="337"/>
                  </a:lnTo>
                  <a:lnTo>
                    <a:pt x="236" y="337"/>
                  </a:lnTo>
                  <a:lnTo>
                    <a:pt x="250" y="340"/>
                  </a:lnTo>
                  <a:lnTo>
                    <a:pt x="271" y="337"/>
                  </a:lnTo>
                  <a:lnTo>
                    <a:pt x="271" y="322"/>
                  </a:lnTo>
                  <a:lnTo>
                    <a:pt x="271" y="308"/>
                  </a:lnTo>
                  <a:lnTo>
                    <a:pt x="256" y="297"/>
                  </a:lnTo>
                  <a:lnTo>
                    <a:pt x="242" y="297"/>
                  </a:lnTo>
                  <a:lnTo>
                    <a:pt x="227" y="297"/>
                  </a:lnTo>
                  <a:lnTo>
                    <a:pt x="213" y="294"/>
                  </a:lnTo>
                  <a:lnTo>
                    <a:pt x="219" y="279"/>
                  </a:lnTo>
                  <a:lnTo>
                    <a:pt x="233" y="271"/>
                  </a:lnTo>
                  <a:lnTo>
                    <a:pt x="236" y="256"/>
                  </a:lnTo>
                  <a:lnTo>
                    <a:pt x="236" y="242"/>
                  </a:lnTo>
                  <a:lnTo>
                    <a:pt x="225" y="230"/>
                  </a:lnTo>
                  <a:lnTo>
                    <a:pt x="210" y="230"/>
                  </a:lnTo>
                  <a:lnTo>
                    <a:pt x="196" y="242"/>
                  </a:lnTo>
                  <a:lnTo>
                    <a:pt x="181" y="250"/>
                  </a:lnTo>
                  <a:lnTo>
                    <a:pt x="167" y="256"/>
                  </a:lnTo>
                  <a:lnTo>
                    <a:pt x="153" y="265"/>
                  </a:lnTo>
                  <a:lnTo>
                    <a:pt x="81" y="245"/>
                  </a:lnTo>
                  <a:lnTo>
                    <a:pt x="46" y="216"/>
                  </a:lnTo>
                  <a:lnTo>
                    <a:pt x="75" y="150"/>
                  </a:lnTo>
                  <a:lnTo>
                    <a:pt x="147" y="95"/>
                  </a:lnTo>
                  <a:lnTo>
                    <a:pt x="204" y="52"/>
                  </a:lnTo>
                  <a:lnTo>
                    <a:pt x="210" y="12"/>
                  </a:lnTo>
                  <a:lnTo>
                    <a:pt x="170" y="0"/>
                  </a:lnTo>
                  <a:close/>
                </a:path>
              </a:pathLst>
            </a:custGeom>
            <a:solidFill>
              <a:srgbClr val="000000"/>
            </a:solidFill>
            <a:ln w="9525">
              <a:noFill/>
              <a:round/>
              <a:headEnd/>
              <a:tailEnd/>
            </a:ln>
          </p:spPr>
          <p:txBody>
            <a:bodyPr/>
            <a:lstStyle/>
            <a:p>
              <a:pPr>
                <a:defRPr/>
              </a:pPr>
              <a:endParaRPr lang="en-US"/>
            </a:p>
          </p:txBody>
        </p:sp>
      </p:grpSp>
      <p:sp>
        <p:nvSpPr>
          <p:cNvPr id="281662" name="Freeform 62"/>
          <p:cNvSpPr>
            <a:spLocks/>
          </p:cNvSpPr>
          <p:nvPr/>
        </p:nvSpPr>
        <p:spPr bwMode="auto">
          <a:xfrm>
            <a:off x="1905000" y="1905000"/>
            <a:ext cx="3733800" cy="2457450"/>
          </a:xfrm>
          <a:custGeom>
            <a:avLst/>
            <a:gdLst/>
            <a:ahLst/>
            <a:cxnLst>
              <a:cxn ang="0">
                <a:pos x="43" y="405"/>
              </a:cxn>
              <a:cxn ang="0">
                <a:pos x="29" y="161"/>
              </a:cxn>
              <a:cxn ang="0">
                <a:pos x="63" y="115"/>
              </a:cxn>
              <a:cxn ang="0">
                <a:pos x="158" y="89"/>
              </a:cxn>
              <a:cxn ang="0">
                <a:pos x="500" y="57"/>
              </a:cxn>
              <a:cxn ang="0">
                <a:pos x="1082" y="23"/>
              </a:cxn>
              <a:cxn ang="0">
                <a:pos x="1582" y="0"/>
              </a:cxn>
              <a:cxn ang="0">
                <a:pos x="1888" y="0"/>
              </a:cxn>
              <a:cxn ang="0">
                <a:pos x="2049" y="49"/>
              </a:cxn>
              <a:cxn ang="0">
                <a:pos x="2146" y="86"/>
              </a:cxn>
              <a:cxn ang="0">
                <a:pos x="2146" y="204"/>
              </a:cxn>
              <a:cxn ang="0">
                <a:pos x="2135" y="561"/>
              </a:cxn>
              <a:cxn ang="0">
                <a:pos x="2121" y="923"/>
              </a:cxn>
              <a:cxn ang="0">
                <a:pos x="2103" y="1125"/>
              </a:cxn>
              <a:cxn ang="0">
                <a:pos x="2118" y="1358"/>
              </a:cxn>
              <a:cxn ang="0">
                <a:pos x="2098" y="1490"/>
              </a:cxn>
              <a:cxn ang="0">
                <a:pos x="2054" y="1548"/>
              </a:cxn>
              <a:cxn ang="0">
                <a:pos x="1841" y="1525"/>
              </a:cxn>
              <a:cxn ang="0">
                <a:pos x="1706" y="1499"/>
              </a:cxn>
              <a:cxn ang="0">
                <a:pos x="1479" y="1513"/>
              </a:cxn>
              <a:cxn ang="0">
                <a:pos x="1260" y="1513"/>
              </a:cxn>
              <a:cxn ang="0">
                <a:pos x="1030" y="1485"/>
              </a:cxn>
              <a:cxn ang="0">
                <a:pos x="805" y="1496"/>
              </a:cxn>
              <a:cxn ang="0">
                <a:pos x="515" y="1525"/>
              </a:cxn>
              <a:cxn ang="0">
                <a:pos x="115" y="1533"/>
              </a:cxn>
              <a:cxn ang="0">
                <a:pos x="54" y="1510"/>
              </a:cxn>
              <a:cxn ang="0">
                <a:pos x="0" y="1453"/>
              </a:cxn>
              <a:cxn ang="0">
                <a:pos x="34" y="1119"/>
              </a:cxn>
              <a:cxn ang="0">
                <a:pos x="54" y="823"/>
              </a:cxn>
              <a:cxn ang="0">
                <a:pos x="49" y="495"/>
              </a:cxn>
              <a:cxn ang="0">
                <a:pos x="43" y="405"/>
              </a:cxn>
            </a:cxnLst>
            <a:rect l="0" t="0" r="r" b="b"/>
            <a:pathLst>
              <a:path w="2146" h="1548">
                <a:moveTo>
                  <a:pt x="43" y="405"/>
                </a:moveTo>
                <a:lnTo>
                  <a:pt x="29" y="161"/>
                </a:lnTo>
                <a:lnTo>
                  <a:pt x="63" y="115"/>
                </a:lnTo>
                <a:lnTo>
                  <a:pt x="158" y="89"/>
                </a:lnTo>
                <a:lnTo>
                  <a:pt x="500" y="57"/>
                </a:lnTo>
                <a:lnTo>
                  <a:pt x="1082" y="23"/>
                </a:lnTo>
                <a:lnTo>
                  <a:pt x="1582" y="0"/>
                </a:lnTo>
                <a:lnTo>
                  <a:pt x="1888" y="0"/>
                </a:lnTo>
                <a:lnTo>
                  <a:pt x="2049" y="49"/>
                </a:lnTo>
                <a:lnTo>
                  <a:pt x="2146" y="86"/>
                </a:lnTo>
                <a:lnTo>
                  <a:pt x="2146" y="204"/>
                </a:lnTo>
                <a:lnTo>
                  <a:pt x="2135" y="561"/>
                </a:lnTo>
                <a:lnTo>
                  <a:pt x="2121" y="923"/>
                </a:lnTo>
                <a:lnTo>
                  <a:pt x="2103" y="1125"/>
                </a:lnTo>
                <a:lnTo>
                  <a:pt x="2118" y="1358"/>
                </a:lnTo>
                <a:lnTo>
                  <a:pt x="2098" y="1490"/>
                </a:lnTo>
                <a:lnTo>
                  <a:pt x="2054" y="1548"/>
                </a:lnTo>
                <a:lnTo>
                  <a:pt x="1841" y="1525"/>
                </a:lnTo>
                <a:lnTo>
                  <a:pt x="1706" y="1499"/>
                </a:lnTo>
                <a:lnTo>
                  <a:pt x="1479" y="1513"/>
                </a:lnTo>
                <a:lnTo>
                  <a:pt x="1260" y="1513"/>
                </a:lnTo>
                <a:lnTo>
                  <a:pt x="1030" y="1485"/>
                </a:lnTo>
                <a:lnTo>
                  <a:pt x="805" y="1496"/>
                </a:lnTo>
                <a:lnTo>
                  <a:pt x="515" y="1525"/>
                </a:lnTo>
                <a:lnTo>
                  <a:pt x="115" y="1533"/>
                </a:lnTo>
                <a:lnTo>
                  <a:pt x="54" y="1510"/>
                </a:lnTo>
                <a:lnTo>
                  <a:pt x="0" y="1453"/>
                </a:lnTo>
                <a:lnTo>
                  <a:pt x="34" y="1119"/>
                </a:lnTo>
                <a:lnTo>
                  <a:pt x="54" y="823"/>
                </a:lnTo>
                <a:lnTo>
                  <a:pt x="49" y="495"/>
                </a:lnTo>
                <a:lnTo>
                  <a:pt x="43" y="405"/>
                </a:lnTo>
                <a:close/>
              </a:path>
            </a:pathLst>
          </a:custGeom>
          <a:solidFill>
            <a:srgbClr val="6F6FFF"/>
          </a:solidFill>
          <a:ln w="9525">
            <a:noFill/>
            <a:round/>
            <a:headEnd/>
            <a:tailEnd/>
          </a:ln>
        </p:spPr>
        <p:txBody>
          <a:bodyPr/>
          <a:lstStyle/>
          <a:p>
            <a:pPr>
              <a:defRPr/>
            </a:pPr>
            <a:endParaRPr lang="en-US"/>
          </a:p>
        </p:txBody>
      </p:sp>
      <p:sp>
        <p:nvSpPr>
          <p:cNvPr id="281663" name="Freeform 63"/>
          <p:cNvSpPr>
            <a:spLocks/>
          </p:cNvSpPr>
          <p:nvPr/>
        </p:nvSpPr>
        <p:spPr bwMode="auto">
          <a:xfrm>
            <a:off x="1905000" y="1828800"/>
            <a:ext cx="3733800" cy="2562225"/>
          </a:xfrm>
          <a:custGeom>
            <a:avLst/>
            <a:gdLst/>
            <a:ahLst/>
            <a:cxnLst>
              <a:cxn ang="0">
                <a:pos x="2015" y="35"/>
              </a:cxn>
              <a:cxn ang="0">
                <a:pos x="1854" y="0"/>
              </a:cxn>
              <a:cxn ang="0">
                <a:pos x="1626" y="20"/>
              </a:cxn>
              <a:cxn ang="0">
                <a:pos x="970" y="40"/>
              </a:cxn>
              <a:cxn ang="0">
                <a:pos x="78" y="118"/>
              </a:cxn>
              <a:cxn ang="0">
                <a:pos x="20" y="190"/>
              </a:cxn>
              <a:cxn ang="0">
                <a:pos x="44" y="555"/>
              </a:cxn>
              <a:cxn ang="0">
                <a:pos x="35" y="1111"/>
              </a:cxn>
              <a:cxn ang="0">
                <a:pos x="3" y="1519"/>
              </a:cxn>
              <a:cxn ang="0">
                <a:pos x="49" y="1574"/>
              </a:cxn>
              <a:cxn ang="0">
                <a:pos x="228" y="1614"/>
              </a:cxn>
              <a:cxn ang="0">
                <a:pos x="976" y="1542"/>
              </a:cxn>
              <a:cxn ang="0">
                <a:pos x="1370" y="1568"/>
              </a:cxn>
              <a:cxn ang="0">
                <a:pos x="1744" y="1560"/>
              </a:cxn>
              <a:cxn ang="0">
                <a:pos x="1966" y="1594"/>
              </a:cxn>
              <a:cxn ang="0">
                <a:pos x="2118" y="1565"/>
              </a:cxn>
              <a:cxn ang="0">
                <a:pos x="2147" y="1157"/>
              </a:cxn>
              <a:cxn ang="0">
                <a:pos x="2173" y="481"/>
              </a:cxn>
              <a:cxn ang="0">
                <a:pos x="2115" y="176"/>
              </a:cxn>
              <a:cxn ang="0">
                <a:pos x="2130" y="607"/>
              </a:cxn>
              <a:cxn ang="0">
                <a:pos x="2107" y="1016"/>
              </a:cxn>
              <a:cxn ang="0">
                <a:pos x="2113" y="1301"/>
              </a:cxn>
              <a:cxn ang="0">
                <a:pos x="2058" y="1514"/>
              </a:cxn>
              <a:cxn ang="0">
                <a:pos x="1750" y="1505"/>
              </a:cxn>
              <a:cxn ang="0">
                <a:pos x="1477" y="1531"/>
              </a:cxn>
              <a:cxn ang="0">
                <a:pos x="1108" y="1496"/>
              </a:cxn>
              <a:cxn ang="0">
                <a:pos x="749" y="1508"/>
              </a:cxn>
              <a:cxn ang="0">
                <a:pos x="210" y="1545"/>
              </a:cxn>
              <a:cxn ang="0">
                <a:pos x="87" y="1519"/>
              </a:cxn>
              <a:cxn ang="0">
                <a:pos x="49" y="1450"/>
              </a:cxn>
              <a:cxn ang="0">
                <a:pos x="92" y="973"/>
              </a:cxn>
              <a:cxn ang="0">
                <a:pos x="75" y="409"/>
              </a:cxn>
              <a:cxn ang="0">
                <a:pos x="92" y="178"/>
              </a:cxn>
              <a:cxn ang="0">
                <a:pos x="202" y="138"/>
              </a:cxn>
              <a:cxn ang="0">
                <a:pos x="628" y="101"/>
              </a:cxn>
              <a:cxn ang="0">
                <a:pos x="1226" y="72"/>
              </a:cxn>
              <a:cxn ang="0">
                <a:pos x="1865" y="46"/>
              </a:cxn>
              <a:cxn ang="0">
                <a:pos x="2044" y="98"/>
              </a:cxn>
              <a:cxn ang="0">
                <a:pos x="2176" y="138"/>
              </a:cxn>
              <a:cxn ang="0">
                <a:pos x="2110" y="86"/>
              </a:cxn>
            </a:cxnLst>
            <a:rect l="0" t="0" r="r" b="b"/>
            <a:pathLst>
              <a:path w="2176" h="1614">
                <a:moveTo>
                  <a:pt x="2110" y="86"/>
                </a:moveTo>
                <a:lnTo>
                  <a:pt x="2015" y="35"/>
                </a:lnTo>
                <a:lnTo>
                  <a:pt x="1940" y="17"/>
                </a:lnTo>
                <a:lnTo>
                  <a:pt x="1854" y="0"/>
                </a:lnTo>
                <a:lnTo>
                  <a:pt x="1692" y="14"/>
                </a:lnTo>
                <a:lnTo>
                  <a:pt x="1626" y="20"/>
                </a:lnTo>
                <a:lnTo>
                  <a:pt x="1399" y="20"/>
                </a:lnTo>
                <a:lnTo>
                  <a:pt x="970" y="40"/>
                </a:lnTo>
                <a:lnTo>
                  <a:pt x="397" y="72"/>
                </a:lnTo>
                <a:lnTo>
                  <a:pt x="78" y="118"/>
                </a:lnTo>
                <a:lnTo>
                  <a:pt x="52" y="138"/>
                </a:lnTo>
                <a:lnTo>
                  <a:pt x="20" y="190"/>
                </a:lnTo>
                <a:lnTo>
                  <a:pt x="26" y="268"/>
                </a:lnTo>
                <a:lnTo>
                  <a:pt x="44" y="555"/>
                </a:lnTo>
                <a:lnTo>
                  <a:pt x="55" y="880"/>
                </a:lnTo>
                <a:lnTo>
                  <a:pt x="35" y="1111"/>
                </a:lnTo>
                <a:lnTo>
                  <a:pt x="0" y="1421"/>
                </a:lnTo>
                <a:lnTo>
                  <a:pt x="3" y="1519"/>
                </a:lnTo>
                <a:lnTo>
                  <a:pt x="12" y="1548"/>
                </a:lnTo>
                <a:lnTo>
                  <a:pt x="49" y="1574"/>
                </a:lnTo>
                <a:lnTo>
                  <a:pt x="127" y="1611"/>
                </a:lnTo>
                <a:lnTo>
                  <a:pt x="228" y="1614"/>
                </a:lnTo>
                <a:lnTo>
                  <a:pt x="504" y="1588"/>
                </a:lnTo>
                <a:lnTo>
                  <a:pt x="976" y="1542"/>
                </a:lnTo>
                <a:lnTo>
                  <a:pt x="1126" y="1548"/>
                </a:lnTo>
                <a:lnTo>
                  <a:pt x="1370" y="1568"/>
                </a:lnTo>
                <a:lnTo>
                  <a:pt x="1497" y="1568"/>
                </a:lnTo>
                <a:lnTo>
                  <a:pt x="1744" y="1560"/>
                </a:lnTo>
                <a:lnTo>
                  <a:pt x="1799" y="1574"/>
                </a:lnTo>
                <a:lnTo>
                  <a:pt x="1966" y="1594"/>
                </a:lnTo>
                <a:lnTo>
                  <a:pt x="2095" y="1597"/>
                </a:lnTo>
                <a:lnTo>
                  <a:pt x="2118" y="1565"/>
                </a:lnTo>
                <a:lnTo>
                  <a:pt x="2147" y="1470"/>
                </a:lnTo>
                <a:lnTo>
                  <a:pt x="2147" y="1157"/>
                </a:lnTo>
                <a:lnTo>
                  <a:pt x="2167" y="817"/>
                </a:lnTo>
                <a:lnTo>
                  <a:pt x="2173" y="481"/>
                </a:lnTo>
                <a:lnTo>
                  <a:pt x="2173" y="196"/>
                </a:lnTo>
                <a:lnTo>
                  <a:pt x="2115" y="176"/>
                </a:lnTo>
                <a:lnTo>
                  <a:pt x="2138" y="354"/>
                </a:lnTo>
                <a:lnTo>
                  <a:pt x="2130" y="607"/>
                </a:lnTo>
                <a:lnTo>
                  <a:pt x="2121" y="852"/>
                </a:lnTo>
                <a:lnTo>
                  <a:pt x="2107" y="1016"/>
                </a:lnTo>
                <a:lnTo>
                  <a:pt x="2104" y="1125"/>
                </a:lnTo>
                <a:lnTo>
                  <a:pt x="2113" y="1301"/>
                </a:lnTo>
                <a:lnTo>
                  <a:pt x="2101" y="1450"/>
                </a:lnTo>
                <a:lnTo>
                  <a:pt x="2058" y="1514"/>
                </a:lnTo>
                <a:lnTo>
                  <a:pt x="1905" y="1534"/>
                </a:lnTo>
                <a:lnTo>
                  <a:pt x="1750" y="1505"/>
                </a:lnTo>
                <a:lnTo>
                  <a:pt x="1618" y="1511"/>
                </a:lnTo>
                <a:lnTo>
                  <a:pt x="1477" y="1531"/>
                </a:lnTo>
                <a:lnTo>
                  <a:pt x="1290" y="1522"/>
                </a:lnTo>
                <a:lnTo>
                  <a:pt x="1108" y="1496"/>
                </a:lnTo>
                <a:lnTo>
                  <a:pt x="950" y="1490"/>
                </a:lnTo>
                <a:lnTo>
                  <a:pt x="749" y="1508"/>
                </a:lnTo>
                <a:lnTo>
                  <a:pt x="475" y="1545"/>
                </a:lnTo>
                <a:lnTo>
                  <a:pt x="210" y="1545"/>
                </a:lnTo>
                <a:lnTo>
                  <a:pt x="127" y="1539"/>
                </a:lnTo>
                <a:lnTo>
                  <a:pt x="87" y="1519"/>
                </a:lnTo>
                <a:lnTo>
                  <a:pt x="55" y="1496"/>
                </a:lnTo>
                <a:lnTo>
                  <a:pt x="49" y="1450"/>
                </a:lnTo>
                <a:lnTo>
                  <a:pt x="72" y="1206"/>
                </a:lnTo>
                <a:lnTo>
                  <a:pt x="92" y="973"/>
                </a:lnTo>
                <a:lnTo>
                  <a:pt x="104" y="806"/>
                </a:lnTo>
                <a:lnTo>
                  <a:pt x="75" y="409"/>
                </a:lnTo>
                <a:lnTo>
                  <a:pt x="72" y="222"/>
                </a:lnTo>
                <a:lnTo>
                  <a:pt x="92" y="178"/>
                </a:lnTo>
                <a:lnTo>
                  <a:pt x="130" y="150"/>
                </a:lnTo>
                <a:lnTo>
                  <a:pt x="202" y="138"/>
                </a:lnTo>
                <a:lnTo>
                  <a:pt x="389" y="121"/>
                </a:lnTo>
                <a:lnTo>
                  <a:pt x="628" y="101"/>
                </a:lnTo>
                <a:lnTo>
                  <a:pt x="938" y="92"/>
                </a:lnTo>
                <a:lnTo>
                  <a:pt x="1226" y="72"/>
                </a:lnTo>
                <a:lnTo>
                  <a:pt x="1600" y="52"/>
                </a:lnTo>
                <a:lnTo>
                  <a:pt x="1865" y="46"/>
                </a:lnTo>
                <a:lnTo>
                  <a:pt x="1986" y="66"/>
                </a:lnTo>
                <a:lnTo>
                  <a:pt x="2044" y="98"/>
                </a:lnTo>
                <a:lnTo>
                  <a:pt x="2138" y="135"/>
                </a:lnTo>
                <a:lnTo>
                  <a:pt x="2176" y="138"/>
                </a:lnTo>
                <a:lnTo>
                  <a:pt x="2159" y="98"/>
                </a:lnTo>
                <a:lnTo>
                  <a:pt x="2110" y="86"/>
                </a:lnTo>
                <a:close/>
              </a:path>
            </a:pathLst>
          </a:custGeom>
          <a:solidFill>
            <a:srgbClr val="003300"/>
          </a:solidFill>
          <a:ln w="9525">
            <a:noFill/>
            <a:round/>
            <a:headEnd/>
            <a:tailEnd/>
          </a:ln>
        </p:spPr>
        <p:txBody>
          <a:bodyPr/>
          <a:lstStyle/>
          <a:p>
            <a:pPr>
              <a:defRPr/>
            </a:pPr>
            <a:endParaRPr lang="en-US"/>
          </a:p>
        </p:txBody>
      </p:sp>
      <p:sp>
        <p:nvSpPr>
          <p:cNvPr id="281664" name="Freeform 64"/>
          <p:cNvSpPr>
            <a:spLocks/>
          </p:cNvSpPr>
          <p:nvPr/>
        </p:nvSpPr>
        <p:spPr bwMode="auto">
          <a:xfrm>
            <a:off x="1143000" y="4191000"/>
            <a:ext cx="630238" cy="1023938"/>
          </a:xfrm>
          <a:custGeom>
            <a:avLst/>
            <a:gdLst/>
            <a:ahLst/>
            <a:cxnLst>
              <a:cxn ang="0">
                <a:pos x="69" y="84"/>
              </a:cxn>
              <a:cxn ang="0">
                <a:pos x="120" y="29"/>
              </a:cxn>
              <a:cxn ang="0">
                <a:pos x="198" y="0"/>
              </a:cxn>
              <a:cxn ang="0">
                <a:pos x="259" y="3"/>
              </a:cxn>
              <a:cxn ang="0">
                <a:pos x="302" y="23"/>
              </a:cxn>
              <a:cxn ang="0">
                <a:pos x="325" y="58"/>
              </a:cxn>
              <a:cxn ang="0">
                <a:pos x="336" y="101"/>
              </a:cxn>
              <a:cxn ang="0">
                <a:pos x="336" y="147"/>
              </a:cxn>
              <a:cxn ang="0">
                <a:pos x="310" y="193"/>
              </a:cxn>
              <a:cxn ang="0">
                <a:pos x="290" y="239"/>
              </a:cxn>
              <a:cxn ang="0">
                <a:pos x="290" y="282"/>
              </a:cxn>
              <a:cxn ang="0">
                <a:pos x="302" y="343"/>
              </a:cxn>
              <a:cxn ang="0">
                <a:pos x="336" y="386"/>
              </a:cxn>
              <a:cxn ang="0">
                <a:pos x="382" y="449"/>
              </a:cxn>
              <a:cxn ang="0">
                <a:pos x="397" y="507"/>
              </a:cxn>
              <a:cxn ang="0">
                <a:pos x="379" y="570"/>
              </a:cxn>
              <a:cxn ang="0">
                <a:pos x="339" y="607"/>
              </a:cxn>
              <a:cxn ang="0">
                <a:pos x="261" y="631"/>
              </a:cxn>
              <a:cxn ang="0">
                <a:pos x="155" y="645"/>
              </a:cxn>
              <a:cxn ang="0">
                <a:pos x="80" y="613"/>
              </a:cxn>
              <a:cxn ang="0">
                <a:pos x="43" y="570"/>
              </a:cxn>
              <a:cxn ang="0">
                <a:pos x="14" y="481"/>
              </a:cxn>
              <a:cxn ang="0">
                <a:pos x="0" y="363"/>
              </a:cxn>
              <a:cxn ang="0">
                <a:pos x="8" y="254"/>
              </a:cxn>
              <a:cxn ang="0">
                <a:pos x="25" y="164"/>
              </a:cxn>
              <a:cxn ang="0">
                <a:pos x="51" y="107"/>
              </a:cxn>
              <a:cxn ang="0">
                <a:pos x="69" y="84"/>
              </a:cxn>
            </a:cxnLst>
            <a:rect l="0" t="0" r="r" b="b"/>
            <a:pathLst>
              <a:path w="397" h="645">
                <a:moveTo>
                  <a:pt x="69" y="84"/>
                </a:moveTo>
                <a:lnTo>
                  <a:pt x="120" y="29"/>
                </a:lnTo>
                <a:lnTo>
                  <a:pt x="198" y="0"/>
                </a:lnTo>
                <a:lnTo>
                  <a:pt x="259" y="3"/>
                </a:lnTo>
                <a:lnTo>
                  <a:pt x="302" y="23"/>
                </a:lnTo>
                <a:lnTo>
                  <a:pt x="325" y="58"/>
                </a:lnTo>
                <a:lnTo>
                  <a:pt x="336" y="101"/>
                </a:lnTo>
                <a:lnTo>
                  <a:pt x="336" y="147"/>
                </a:lnTo>
                <a:lnTo>
                  <a:pt x="310" y="193"/>
                </a:lnTo>
                <a:lnTo>
                  <a:pt x="290" y="239"/>
                </a:lnTo>
                <a:lnTo>
                  <a:pt x="290" y="282"/>
                </a:lnTo>
                <a:lnTo>
                  <a:pt x="302" y="343"/>
                </a:lnTo>
                <a:lnTo>
                  <a:pt x="336" y="386"/>
                </a:lnTo>
                <a:lnTo>
                  <a:pt x="382" y="449"/>
                </a:lnTo>
                <a:lnTo>
                  <a:pt x="397" y="507"/>
                </a:lnTo>
                <a:lnTo>
                  <a:pt x="379" y="570"/>
                </a:lnTo>
                <a:lnTo>
                  <a:pt x="339" y="607"/>
                </a:lnTo>
                <a:lnTo>
                  <a:pt x="261" y="631"/>
                </a:lnTo>
                <a:lnTo>
                  <a:pt x="155" y="645"/>
                </a:lnTo>
                <a:lnTo>
                  <a:pt x="80" y="613"/>
                </a:lnTo>
                <a:lnTo>
                  <a:pt x="43" y="570"/>
                </a:lnTo>
                <a:lnTo>
                  <a:pt x="14" y="481"/>
                </a:lnTo>
                <a:lnTo>
                  <a:pt x="0" y="363"/>
                </a:lnTo>
                <a:lnTo>
                  <a:pt x="8" y="254"/>
                </a:lnTo>
                <a:lnTo>
                  <a:pt x="25" y="164"/>
                </a:lnTo>
                <a:lnTo>
                  <a:pt x="51" y="107"/>
                </a:lnTo>
                <a:lnTo>
                  <a:pt x="69" y="84"/>
                </a:lnTo>
                <a:close/>
              </a:path>
            </a:pathLst>
          </a:custGeom>
          <a:solidFill>
            <a:srgbClr val="000000"/>
          </a:solidFill>
          <a:ln w="9525">
            <a:noFill/>
            <a:round/>
            <a:headEnd/>
            <a:tailEnd/>
          </a:ln>
        </p:spPr>
        <p:txBody>
          <a:bodyPr/>
          <a:lstStyle/>
          <a:p>
            <a:pPr>
              <a:defRPr/>
            </a:pPr>
            <a:endParaRPr lang="en-US"/>
          </a:p>
        </p:txBody>
      </p:sp>
      <p:sp>
        <p:nvSpPr>
          <p:cNvPr id="281665" name="Freeform 65"/>
          <p:cNvSpPr>
            <a:spLocks/>
          </p:cNvSpPr>
          <p:nvPr/>
        </p:nvSpPr>
        <p:spPr bwMode="auto">
          <a:xfrm>
            <a:off x="2554288" y="3633788"/>
            <a:ext cx="192087" cy="192087"/>
          </a:xfrm>
          <a:custGeom>
            <a:avLst/>
            <a:gdLst/>
            <a:ahLst/>
            <a:cxnLst>
              <a:cxn ang="0">
                <a:pos x="0" y="109"/>
              </a:cxn>
              <a:cxn ang="0">
                <a:pos x="66" y="0"/>
              </a:cxn>
              <a:cxn ang="0">
                <a:pos x="121" y="11"/>
              </a:cxn>
              <a:cxn ang="0">
                <a:pos x="31" y="121"/>
              </a:cxn>
              <a:cxn ang="0">
                <a:pos x="0" y="109"/>
              </a:cxn>
            </a:cxnLst>
            <a:rect l="0" t="0" r="r" b="b"/>
            <a:pathLst>
              <a:path w="121" h="121">
                <a:moveTo>
                  <a:pt x="0" y="109"/>
                </a:moveTo>
                <a:lnTo>
                  <a:pt x="66" y="0"/>
                </a:lnTo>
                <a:lnTo>
                  <a:pt x="121" y="11"/>
                </a:lnTo>
                <a:lnTo>
                  <a:pt x="31" y="121"/>
                </a:lnTo>
                <a:lnTo>
                  <a:pt x="0" y="109"/>
                </a:lnTo>
                <a:close/>
              </a:path>
            </a:pathLst>
          </a:custGeom>
          <a:solidFill>
            <a:srgbClr val="FFFFFF"/>
          </a:solidFill>
          <a:ln w="9525">
            <a:noFill/>
            <a:round/>
            <a:headEnd/>
            <a:tailEnd/>
          </a:ln>
        </p:spPr>
        <p:txBody>
          <a:bodyPr/>
          <a:lstStyle/>
          <a:p>
            <a:pPr>
              <a:defRPr/>
            </a:pPr>
            <a:endParaRPr lang="en-US"/>
          </a:p>
        </p:txBody>
      </p:sp>
      <p:sp>
        <p:nvSpPr>
          <p:cNvPr id="281666" name="Freeform 66"/>
          <p:cNvSpPr>
            <a:spLocks/>
          </p:cNvSpPr>
          <p:nvPr/>
        </p:nvSpPr>
        <p:spPr bwMode="auto">
          <a:xfrm>
            <a:off x="228600" y="4008438"/>
            <a:ext cx="1196975" cy="762000"/>
          </a:xfrm>
          <a:custGeom>
            <a:avLst/>
            <a:gdLst/>
            <a:ahLst/>
            <a:cxnLst>
              <a:cxn ang="0">
                <a:pos x="662" y="135"/>
              </a:cxn>
              <a:cxn ang="0">
                <a:pos x="521" y="270"/>
              </a:cxn>
              <a:cxn ang="0">
                <a:pos x="443" y="391"/>
              </a:cxn>
              <a:cxn ang="0">
                <a:pos x="368" y="331"/>
              </a:cxn>
              <a:cxn ang="0">
                <a:pos x="250" y="158"/>
              </a:cxn>
              <a:cxn ang="0">
                <a:pos x="199" y="135"/>
              </a:cxn>
              <a:cxn ang="0">
                <a:pos x="178" y="118"/>
              </a:cxn>
              <a:cxn ang="0">
                <a:pos x="178" y="95"/>
              </a:cxn>
              <a:cxn ang="0">
                <a:pos x="193" y="80"/>
              </a:cxn>
              <a:cxn ang="0">
                <a:pos x="219" y="75"/>
              </a:cxn>
              <a:cxn ang="0">
                <a:pos x="239" y="66"/>
              </a:cxn>
              <a:cxn ang="0">
                <a:pos x="247" y="46"/>
              </a:cxn>
              <a:cxn ang="0">
                <a:pos x="250" y="23"/>
              </a:cxn>
              <a:cxn ang="0">
                <a:pos x="245" y="3"/>
              </a:cxn>
              <a:cxn ang="0">
                <a:pos x="222" y="0"/>
              </a:cxn>
              <a:cxn ang="0">
                <a:pos x="201" y="3"/>
              </a:cxn>
              <a:cxn ang="0">
                <a:pos x="178" y="17"/>
              </a:cxn>
              <a:cxn ang="0">
                <a:pos x="170" y="37"/>
              </a:cxn>
              <a:cxn ang="0">
                <a:pos x="150" y="54"/>
              </a:cxn>
              <a:cxn ang="0">
                <a:pos x="129" y="66"/>
              </a:cxn>
              <a:cxn ang="0">
                <a:pos x="106" y="52"/>
              </a:cxn>
              <a:cxn ang="0">
                <a:pos x="86" y="37"/>
              </a:cxn>
              <a:cxn ang="0">
                <a:pos x="66" y="29"/>
              </a:cxn>
              <a:cxn ang="0">
                <a:pos x="40" y="29"/>
              </a:cxn>
              <a:cxn ang="0">
                <a:pos x="14" y="31"/>
              </a:cxn>
              <a:cxn ang="0">
                <a:pos x="0" y="52"/>
              </a:cxn>
              <a:cxn ang="0">
                <a:pos x="0" y="75"/>
              </a:cxn>
              <a:cxn ang="0">
                <a:pos x="17" y="89"/>
              </a:cxn>
              <a:cxn ang="0">
                <a:pos x="40" y="89"/>
              </a:cxn>
              <a:cxn ang="0">
                <a:pos x="66" y="89"/>
              </a:cxn>
              <a:cxn ang="0">
                <a:pos x="86" y="98"/>
              </a:cxn>
              <a:cxn ang="0">
                <a:pos x="104" y="112"/>
              </a:cxn>
              <a:cxn ang="0">
                <a:pos x="92" y="126"/>
              </a:cxn>
              <a:cxn ang="0">
                <a:pos x="69" y="129"/>
              </a:cxn>
              <a:cxn ang="0">
                <a:pos x="46" y="144"/>
              </a:cxn>
              <a:cxn ang="0">
                <a:pos x="40" y="170"/>
              </a:cxn>
              <a:cxn ang="0">
                <a:pos x="29" y="193"/>
              </a:cxn>
              <a:cxn ang="0">
                <a:pos x="40" y="204"/>
              </a:cxn>
              <a:cxn ang="0">
                <a:pos x="60" y="210"/>
              </a:cxn>
              <a:cxn ang="0">
                <a:pos x="81" y="195"/>
              </a:cxn>
              <a:cxn ang="0">
                <a:pos x="101" y="178"/>
              </a:cxn>
              <a:cxn ang="0">
                <a:pos x="121" y="172"/>
              </a:cxn>
              <a:cxn ang="0">
                <a:pos x="144" y="172"/>
              </a:cxn>
              <a:cxn ang="0">
                <a:pos x="268" y="253"/>
              </a:cxn>
              <a:cxn ang="0">
                <a:pos x="383" y="466"/>
              </a:cxn>
              <a:cxn ang="0">
                <a:pos x="458" y="475"/>
              </a:cxn>
              <a:cxn ang="0">
                <a:pos x="544" y="359"/>
              </a:cxn>
              <a:cxn ang="0">
                <a:pos x="679" y="247"/>
              </a:cxn>
              <a:cxn ang="0">
                <a:pos x="754" y="172"/>
              </a:cxn>
            </a:cxnLst>
            <a:rect l="0" t="0" r="r" b="b"/>
            <a:pathLst>
              <a:path w="754" h="480">
                <a:moveTo>
                  <a:pt x="748" y="124"/>
                </a:moveTo>
                <a:lnTo>
                  <a:pt x="662" y="135"/>
                </a:lnTo>
                <a:lnTo>
                  <a:pt x="584" y="187"/>
                </a:lnTo>
                <a:lnTo>
                  <a:pt x="521" y="270"/>
                </a:lnTo>
                <a:lnTo>
                  <a:pt x="483" y="345"/>
                </a:lnTo>
                <a:lnTo>
                  <a:pt x="443" y="391"/>
                </a:lnTo>
                <a:lnTo>
                  <a:pt x="406" y="380"/>
                </a:lnTo>
                <a:lnTo>
                  <a:pt x="368" y="331"/>
                </a:lnTo>
                <a:lnTo>
                  <a:pt x="302" y="213"/>
                </a:lnTo>
                <a:lnTo>
                  <a:pt x="250" y="158"/>
                </a:lnTo>
                <a:lnTo>
                  <a:pt x="207" y="135"/>
                </a:lnTo>
                <a:lnTo>
                  <a:pt x="199" y="135"/>
                </a:lnTo>
                <a:lnTo>
                  <a:pt x="190" y="124"/>
                </a:lnTo>
                <a:lnTo>
                  <a:pt x="178" y="118"/>
                </a:lnTo>
                <a:lnTo>
                  <a:pt x="178" y="106"/>
                </a:lnTo>
                <a:lnTo>
                  <a:pt x="178" y="95"/>
                </a:lnTo>
                <a:lnTo>
                  <a:pt x="184" y="83"/>
                </a:lnTo>
                <a:lnTo>
                  <a:pt x="193" y="80"/>
                </a:lnTo>
                <a:lnTo>
                  <a:pt x="207" y="77"/>
                </a:lnTo>
                <a:lnTo>
                  <a:pt x="219" y="75"/>
                </a:lnTo>
                <a:lnTo>
                  <a:pt x="230" y="75"/>
                </a:lnTo>
                <a:lnTo>
                  <a:pt x="239" y="66"/>
                </a:lnTo>
                <a:lnTo>
                  <a:pt x="247" y="54"/>
                </a:lnTo>
                <a:lnTo>
                  <a:pt x="247" y="46"/>
                </a:lnTo>
                <a:lnTo>
                  <a:pt x="250" y="34"/>
                </a:lnTo>
                <a:lnTo>
                  <a:pt x="250" y="23"/>
                </a:lnTo>
                <a:lnTo>
                  <a:pt x="247" y="14"/>
                </a:lnTo>
                <a:lnTo>
                  <a:pt x="245" y="3"/>
                </a:lnTo>
                <a:lnTo>
                  <a:pt x="233" y="0"/>
                </a:lnTo>
                <a:lnTo>
                  <a:pt x="222" y="0"/>
                </a:lnTo>
                <a:lnTo>
                  <a:pt x="210" y="0"/>
                </a:lnTo>
                <a:lnTo>
                  <a:pt x="201" y="3"/>
                </a:lnTo>
                <a:lnTo>
                  <a:pt x="190" y="8"/>
                </a:lnTo>
                <a:lnTo>
                  <a:pt x="178" y="17"/>
                </a:lnTo>
                <a:lnTo>
                  <a:pt x="176" y="29"/>
                </a:lnTo>
                <a:lnTo>
                  <a:pt x="170" y="37"/>
                </a:lnTo>
                <a:lnTo>
                  <a:pt x="161" y="49"/>
                </a:lnTo>
                <a:lnTo>
                  <a:pt x="150" y="54"/>
                </a:lnTo>
                <a:lnTo>
                  <a:pt x="141" y="63"/>
                </a:lnTo>
                <a:lnTo>
                  <a:pt x="129" y="66"/>
                </a:lnTo>
                <a:lnTo>
                  <a:pt x="118" y="63"/>
                </a:lnTo>
                <a:lnTo>
                  <a:pt x="106" y="52"/>
                </a:lnTo>
                <a:lnTo>
                  <a:pt x="98" y="43"/>
                </a:lnTo>
                <a:lnTo>
                  <a:pt x="86" y="37"/>
                </a:lnTo>
                <a:lnTo>
                  <a:pt x="75" y="31"/>
                </a:lnTo>
                <a:lnTo>
                  <a:pt x="66" y="29"/>
                </a:lnTo>
                <a:lnTo>
                  <a:pt x="52" y="29"/>
                </a:lnTo>
                <a:lnTo>
                  <a:pt x="40" y="29"/>
                </a:lnTo>
                <a:lnTo>
                  <a:pt x="26" y="29"/>
                </a:lnTo>
                <a:lnTo>
                  <a:pt x="14" y="31"/>
                </a:lnTo>
                <a:lnTo>
                  <a:pt x="12" y="43"/>
                </a:lnTo>
                <a:lnTo>
                  <a:pt x="0" y="52"/>
                </a:lnTo>
                <a:lnTo>
                  <a:pt x="0" y="63"/>
                </a:lnTo>
                <a:lnTo>
                  <a:pt x="0" y="75"/>
                </a:lnTo>
                <a:lnTo>
                  <a:pt x="9" y="83"/>
                </a:lnTo>
                <a:lnTo>
                  <a:pt x="17" y="89"/>
                </a:lnTo>
                <a:lnTo>
                  <a:pt x="29" y="89"/>
                </a:lnTo>
                <a:lnTo>
                  <a:pt x="40" y="89"/>
                </a:lnTo>
                <a:lnTo>
                  <a:pt x="55" y="89"/>
                </a:lnTo>
                <a:lnTo>
                  <a:pt x="66" y="89"/>
                </a:lnTo>
                <a:lnTo>
                  <a:pt x="75" y="95"/>
                </a:lnTo>
                <a:lnTo>
                  <a:pt x="86" y="98"/>
                </a:lnTo>
                <a:lnTo>
                  <a:pt x="98" y="103"/>
                </a:lnTo>
                <a:lnTo>
                  <a:pt x="104" y="112"/>
                </a:lnTo>
                <a:lnTo>
                  <a:pt x="104" y="124"/>
                </a:lnTo>
                <a:lnTo>
                  <a:pt x="92" y="126"/>
                </a:lnTo>
                <a:lnTo>
                  <a:pt x="83" y="129"/>
                </a:lnTo>
                <a:lnTo>
                  <a:pt x="69" y="129"/>
                </a:lnTo>
                <a:lnTo>
                  <a:pt x="58" y="135"/>
                </a:lnTo>
                <a:lnTo>
                  <a:pt x="46" y="144"/>
                </a:lnTo>
                <a:lnTo>
                  <a:pt x="40" y="158"/>
                </a:lnTo>
                <a:lnTo>
                  <a:pt x="40" y="170"/>
                </a:lnTo>
                <a:lnTo>
                  <a:pt x="32" y="181"/>
                </a:lnTo>
                <a:lnTo>
                  <a:pt x="29" y="193"/>
                </a:lnTo>
                <a:lnTo>
                  <a:pt x="29" y="201"/>
                </a:lnTo>
                <a:lnTo>
                  <a:pt x="40" y="204"/>
                </a:lnTo>
                <a:lnTo>
                  <a:pt x="52" y="210"/>
                </a:lnTo>
                <a:lnTo>
                  <a:pt x="60" y="210"/>
                </a:lnTo>
                <a:lnTo>
                  <a:pt x="72" y="204"/>
                </a:lnTo>
                <a:lnTo>
                  <a:pt x="81" y="195"/>
                </a:lnTo>
                <a:lnTo>
                  <a:pt x="89" y="187"/>
                </a:lnTo>
                <a:lnTo>
                  <a:pt x="101" y="178"/>
                </a:lnTo>
                <a:lnTo>
                  <a:pt x="112" y="172"/>
                </a:lnTo>
                <a:lnTo>
                  <a:pt x="121" y="172"/>
                </a:lnTo>
                <a:lnTo>
                  <a:pt x="132" y="172"/>
                </a:lnTo>
                <a:lnTo>
                  <a:pt x="144" y="172"/>
                </a:lnTo>
                <a:lnTo>
                  <a:pt x="201" y="181"/>
                </a:lnTo>
                <a:lnTo>
                  <a:pt x="268" y="253"/>
                </a:lnTo>
                <a:lnTo>
                  <a:pt x="334" y="388"/>
                </a:lnTo>
                <a:lnTo>
                  <a:pt x="383" y="466"/>
                </a:lnTo>
                <a:lnTo>
                  <a:pt x="417" y="480"/>
                </a:lnTo>
                <a:lnTo>
                  <a:pt x="458" y="475"/>
                </a:lnTo>
                <a:lnTo>
                  <a:pt x="489" y="443"/>
                </a:lnTo>
                <a:lnTo>
                  <a:pt x="544" y="359"/>
                </a:lnTo>
                <a:lnTo>
                  <a:pt x="604" y="288"/>
                </a:lnTo>
                <a:lnTo>
                  <a:pt x="679" y="247"/>
                </a:lnTo>
                <a:lnTo>
                  <a:pt x="734" y="213"/>
                </a:lnTo>
                <a:lnTo>
                  <a:pt x="754" y="172"/>
                </a:lnTo>
                <a:lnTo>
                  <a:pt x="748" y="124"/>
                </a:lnTo>
                <a:close/>
              </a:path>
            </a:pathLst>
          </a:custGeom>
          <a:solidFill>
            <a:srgbClr val="000000"/>
          </a:solidFill>
          <a:ln w="9525">
            <a:noFill/>
            <a:round/>
            <a:headEnd/>
            <a:tailEnd/>
          </a:ln>
        </p:spPr>
        <p:txBody>
          <a:bodyPr/>
          <a:lstStyle/>
          <a:p>
            <a:pPr>
              <a:defRPr/>
            </a:pPr>
            <a:endParaRPr lang="en-US"/>
          </a:p>
        </p:txBody>
      </p:sp>
      <p:sp>
        <p:nvSpPr>
          <p:cNvPr id="281667" name="Freeform 67"/>
          <p:cNvSpPr>
            <a:spLocks/>
          </p:cNvSpPr>
          <p:nvPr/>
        </p:nvSpPr>
        <p:spPr bwMode="auto">
          <a:xfrm>
            <a:off x="1260475" y="3473450"/>
            <a:ext cx="671513" cy="654050"/>
          </a:xfrm>
          <a:custGeom>
            <a:avLst/>
            <a:gdLst/>
            <a:ahLst/>
            <a:cxnLst>
              <a:cxn ang="0">
                <a:pos x="326" y="135"/>
              </a:cxn>
              <a:cxn ang="0">
                <a:pos x="297" y="78"/>
              </a:cxn>
              <a:cxn ang="0">
                <a:pos x="254" y="35"/>
              </a:cxn>
              <a:cxn ang="0">
                <a:pos x="213" y="15"/>
              </a:cxn>
              <a:cxn ang="0">
                <a:pos x="167" y="0"/>
              </a:cxn>
              <a:cxn ang="0">
                <a:pos x="110" y="9"/>
              </a:cxn>
              <a:cxn ang="0">
                <a:pos x="55" y="38"/>
              </a:cxn>
              <a:cxn ang="0">
                <a:pos x="21" y="92"/>
              </a:cxn>
              <a:cxn ang="0">
                <a:pos x="0" y="170"/>
              </a:cxn>
              <a:cxn ang="0">
                <a:pos x="0" y="236"/>
              </a:cxn>
              <a:cxn ang="0">
                <a:pos x="15" y="288"/>
              </a:cxn>
              <a:cxn ang="0">
                <a:pos x="44" y="340"/>
              </a:cxn>
              <a:cxn ang="0">
                <a:pos x="92" y="380"/>
              </a:cxn>
              <a:cxn ang="0">
                <a:pos x="138" y="403"/>
              </a:cxn>
              <a:cxn ang="0">
                <a:pos x="196" y="412"/>
              </a:cxn>
              <a:cxn ang="0">
                <a:pos x="245" y="397"/>
              </a:cxn>
              <a:cxn ang="0">
                <a:pos x="291" y="371"/>
              </a:cxn>
              <a:cxn ang="0">
                <a:pos x="320" y="302"/>
              </a:cxn>
              <a:cxn ang="0">
                <a:pos x="331" y="233"/>
              </a:cxn>
              <a:cxn ang="0">
                <a:pos x="346" y="204"/>
              </a:cxn>
              <a:cxn ang="0">
                <a:pos x="389" y="190"/>
              </a:cxn>
              <a:cxn ang="0">
                <a:pos x="421" y="176"/>
              </a:cxn>
              <a:cxn ang="0">
                <a:pos x="423" y="138"/>
              </a:cxn>
              <a:cxn ang="0">
                <a:pos x="406" y="112"/>
              </a:cxn>
              <a:cxn ang="0">
                <a:pos x="369" y="107"/>
              </a:cxn>
              <a:cxn ang="0">
                <a:pos x="326" y="135"/>
              </a:cxn>
            </a:cxnLst>
            <a:rect l="0" t="0" r="r" b="b"/>
            <a:pathLst>
              <a:path w="423" h="412">
                <a:moveTo>
                  <a:pt x="326" y="135"/>
                </a:moveTo>
                <a:lnTo>
                  <a:pt x="297" y="78"/>
                </a:lnTo>
                <a:lnTo>
                  <a:pt x="254" y="35"/>
                </a:lnTo>
                <a:lnTo>
                  <a:pt x="213" y="15"/>
                </a:lnTo>
                <a:lnTo>
                  <a:pt x="167" y="0"/>
                </a:lnTo>
                <a:lnTo>
                  <a:pt x="110" y="9"/>
                </a:lnTo>
                <a:lnTo>
                  <a:pt x="55" y="38"/>
                </a:lnTo>
                <a:lnTo>
                  <a:pt x="21" y="92"/>
                </a:lnTo>
                <a:lnTo>
                  <a:pt x="0" y="170"/>
                </a:lnTo>
                <a:lnTo>
                  <a:pt x="0" y="236"/>
                </a:lnTo>
                <a:lnTo>
                  <a:pt x="15" y="288"/>
                </a:lnTo>
                <a:lnTo>
                  <a:pt x="44" y="340"/>
                </a:lnTo>
                <a:lnTo>
                  <a:pt x="92" y="380"/>
                </a:lnTo>
                <a:lnTo>
                  <a:pt x="138" y="403"/>
                </a:lnTo>
                <a:lnTo>
                  <a:pt x="196" y="412"/>
                </a:lnTo>
                <a:lnTo>
                  <a:pt x="245" y="397"/>
                </a:lnTo>
                <a:lnTo>
                  <a:pt x="291" y="371"/>
                </a:lnTo>
                <a:lnTo>
                  <a:pt x="320" y="302"/>
                </a:lnTo>
                <a:lnTo>
                  <a:pt x="331" y="233"/>
                </a:lnTo>
                <a:lnTo>
                  <a:pt x="346" y="204"/>
                </a:lnTo>
                <a:lnTo>
                  <a:pt x="389" y="190"/>
                </a:lnTo>
                <a:lnTo>
                  <a:pt x="421" y="176"/>
                </a:lnTo>
                <a:lnTo>
                  <a:pt x="423" y="138"/>
                </a:lnTo>
                <a:lnTo>
                  <a:pt x="406" y="112"/>
                </a:lnTo>
                <a:lnTo>
                  <a:pt x="369" y="107"/>
                </a:lnTo>
                <a:lnTo>
                  <a:pt x="326" y="135"/>
                </a:lnTo>
                <a:close/>
              </a:path>
            </a:pathLst>
          </a:custGeom>
          <a:solidFill>
            <a:srgbClr val="000000"/>
          </a:solidFill>
          <a:ln w="9525">
            <a:noFill/>
            <a:round/>
            <a:headEnd/>
            <a:tailEnd/>
          </a:ln>
        </p:spPr>
        <p:txBody>
          <a:bodyPr/>
          <a:lstStyle/>
          <a:p>
            <a:pPr>
              <a:defRPr/>
            </a:pPr>
            <a:endParaRPr lang="en-US"/>
          </a:p>
        </p:txBody>
      </p:sp>
      <p:sp>
        <p:nvSpPr>
          <p:cNvPr id="281668" name="Freeform 68"/>
          <p:cNvSpPr>
            <a:spLocks/>
          </p:cNvSpPr>
          <p:nvPr/>
        </p:nvSpPr>
        <p:spPr bwMode="auto">
          <a:xfrm>
            <a:off x="1617663" y="4986338"/>
            <a:ext cx="639762" cy="1268412"/>
          </a:xfrm>
          <a:custGeom>
            <a:avLst/>
            <a:gdLst/>
            <a:ahLst/>
            <a:cxnLst>
              <a:cxn ang="0">
                <a:pos x="46" y="0"/>
              </a:cxn>
              <a:cxn ang="0">
                <a:pos x="89" y="0"/>
              </a:cxn>
              <a:cxn ang="0">
                <a:pos x="126" y="20"/>
              </a:cxn>
              <a:cxn ang="0">
                <a:pos x="175" y="89"/>
              </a:cxn>
              <a:cxn ang="0">
                <a:pos x="207" y="149"/>
              </a:cxn>
              <a:cxn ang="0">
                <a:pos x="221" y="221"/>
              </a:cxn>
              <a:cxn ang="0">
                <a:pos x="227" y="313"/>
              </a:cxn>
              <a:cxn ang="0">
                <a:pos x="216" y="402"/>
              </a:cxn>
              <a:cxn ang="0">
                <a:pos x="204" y="486"/>
              </a:cxn>
              <a:cxn ang="0">
                <a:pos x="181" y="589"/>
              </a:cxn>
              <a:cxn ang="0">
                <a:pos x="187" y="670"/>
              </a:cxn>
              <a:cxn ang="0">
                <a:pos x="193" y="693"/>
              </a:cxn>
              <a:cxn ang="0">
                <a:pos x="210" y="681"/>
              </a:cxn>
              <a:cxn ang="0">
                <a:pos x="276" y="552"/>
              </a:cxn>
              <a:cxn ang="0">
                <a:pos x="308" y="532"/>
              </a:cxn>
              <a:cxn ang="0">
                <a:pos x="368" y="543"/>
              </a:cxn>
              <a:cxn ang="0">
                <a:pos x="403" y="578"/>
              </a:cxn>
              <a:cxn ang="0">
                <a:pos x="403" y="589"/>
              </a:cxn>
              <a:cxn ang="0">
                <a:pos x="380" y="618"/>
              </a:cxn>
              <a:cxn ang="0">
                <a:pos x="279" y="676"/>
              </a:cxn>
              <a:cxn ang="0">
                <a:pos x="233" y="745"/>
              </a:cxn>
              <a:cxn ang="0">
                <a:pos x="196" y="799"/>
              </a:cxn>
              <a:cxn ang="0">
                <a:pos x="135" y="799"/>
              </a:cxn>
              <a:cxn ang="0">
                <a:pos x="112" y="771"/>
              </a:cxn>
              <a:cxn ang="0">
                <a:pos x="112" y="707"/>
              </a:cxn>
              <a:cxn ang="0">
                <a:pos x="126" y="635"/>
              </a:cxn>
              <a:cxn ang="0">
                <a:pos x="121" y="549"/>
              </a:cxn>
              <a:cxn ang="0">
                <a:pos x="132" y="454"/>
              </a:cxn>
              <a:cxn ang="0">
                <a:pos x="144" y="345"/>
              </a:cxn>
              <a:cxn ang="0">
                <a:pos x="132" y="256"/>
              </a:cxn>
              <a:cxn ang="0">
                <a:pos x="83" y="178"/>
              </a:cxn>
              <a:cxn ang="0">
                <a:pos x="29" y="120"/>
              </a:cxn>
              <a:cxn ang="0">
                <a:pos x="3" y="77"/>
              </a:cxn>
              <a:cxn ang="0">
                <a:pos x="0" y="46"/>
              </a:cxn>
              <a:cxn ang="0">
                <a:pos x="11" y="17"/>
              </a:cxn>
              <a:cxn ang="0">
                <a:pos x="46" y="0"/>
              </a:cxn>
            </a:cxnLst>
            <a:rect l="0" t="0" r="r" b="b"/>
            <a:pathLst>
              <a:path w="403" h="799">
                <a:moveTo>
                  <a:pt x="46" y="0"/>
                </a:moveTo>
                <a:lnTo>
                  <a:pt x="89" y="0"/>
                </a:lnTo>
                <a:lnTo>
                  <a:pt x="126" y="20"/>
                </a:lnTo>
                <a:lnTo>
                  <a:pt x="175" y="89"/>
                </a:lnTo>
                <a:lnTo>
                  <a:pt x="207" y="149"/>
                </a:lnTo>
                <a:lnTo>
                  <a:pt x="221" y="221"/>
                </a:lnTo>
                <a:lnTo>
                  <a:pt x="227" y="313"/>
                </a:lnTo>
                <a:lnTo>
                  <a:pt x="216" y="402"/>
                </a:lnTo>
                <a:lnTo>
                  <a:pt x="204" y="486"/>
                </a:lnTo>
                <a:lnTo>
                  <a:pt x="181" y="589"/>
                </a:lnTo>
                <a:lnTo>
                  <a:pt x="187" y="670"/>
                </a:lnTo>
                <a:lnTo>
                  <a:pt x="193" y="693"/>
                </a:lnTo>
                <a:lnTo>
                  <a:pt x="210" y="681"/>
                </a:lnTo>
                <a:lnTo>
                  <a:pt x="276" y="552"/>
                </a:lnTo>
                <a:lnTo>
                  <a:pt x="308" y="532"/>
                </a:lnTo>
                <a:lnTo>
                  <a:pt x="368" y="543"/>
                </a:lnTo>
                <a:lnTo>
                  <a:pt x="403" y="578"/>
                </a:lnTo>
                <a:lnTo>
                  <a:pt x="403" y="589"/>
                </a:lnTo>
                <a:lnTo>
                  <a:pt x="380" y="618"/>
                </a:lnTo>
                <a:lnTo>
                  <a:pt x="279" y="676"/>
                </a:lnTo>
                <a:lnTo>
                  <a:pt x="233" y="745"/>
                </a:lnTo>
                <a:lnTo>
                  <a:pt x="196" y="799"/>
                </a:lnTo>
                <a:lnTo>
                  <a:pt x="135" y="799"/>
                </a:lnTo>
                <a:lnTo>
                  <a:pt x="112" y="771"/>
                </a:lnTo>
                <a:lnTo>
                  <a:pt x="112" y="707"/>
                </a:lnTo>
                <a:lnTo>
                  <a:pt x="126" y="635"/>
                </a:lnTo>
                <a:lnTo>
                  <a:pt x="121" y="549"/>
                </a:lnTo>
                <a:lnTo>
                  <a:pt x="132" y="454"/>
                </a:lnTo>
                <a:lnTo>
                  <a:pt x="144" y="345"/>
                </a:lnTo>
                <a:lnTo>
                  <a:pt x="132" y="256"/>
                </a:lnTo>
                <a:lnTo>
                  <a:pt x="83" y="178"/>
                </a:lnTo>
                <a:lnTo>
                  <a:pt x="29" y="120"/>
                </a:lnTo>
                <a:lnTo>
                  <a:pt x="3" y="77"/>
                </a:lnTo>
                <a:lnTo>
                  <a:pt x="0" y="46"/>
                </a:lnTo>
                <a:lnTo>
                  <a:pt x="11" y="17"/>
                </a:lnTo>
                <a:lnTo>
                  <a:pt x="46" y="0"/>
                </a:lnTo>
                <a:close/>
              </a:path>
            </a:pathLst>
          </a:custGeom>
          <a:solidFill>
            <a:srgbClr val="000000"/>
          </a:solidFill>
          <a:ln w="9525">
            <a:noFill/>
            <a:round/>
            <a:headEnd/>
            <a:tailEnd/>
          </a:ln>
        </p:spPr>
        <p:txBody>
          <a:bodyPr/>
          <a:lstStyle/>
          <a:p>
            <a:pPr>
              <a:defRPr/>
            </a:pPr>
            <a:endParaRPr lang="en-US"/>
          </a:p>
        </p:txBody>
      </p:sp>
      <p:sp>
        <p:nvSpPr>
          <p:cNvPr id="281669" name="Freeform 69"/>
          <p:cNvSpPr>
            <a:spLocks/>
          </p:cNvSpPr>
          <p:nvPr/>
        </p:nvSpPr>
        <p:spPr bwMode="auto">
          <a:xfrm>
            <a:off x="1169988" y="4945063"/>
            <a:ext cx="525462" cy="1292225"/>
          </a:xfrm>
          <a:custGeom>
            <a:avLst/>
            <a:gdLst/>
            <a:ahLst/>
            <a:cxnLst>
              <a:cxn ang="0">
                <a:pos x="135" y="0"/>
              </a:cxn>
              <a:cxn ang="0">
                <a:pos x="178" y="8"/>
              </a:cxn>
              <a:cxn ang="0">
                <a:pos x="204" y="40"/>
              </a:cxn>
              <a:cxn ang="0">
                <a:pos x="236" y="118"/>
              </a:cxn>
              <a:cxn ang="0">
                <a:pos x="253" y="184"/>
              </a:cxn>
              <a:cxn ang="0">
                <a:pos x="247" y="259"/>
              </a:cxn>
              <a:cxn ang="0">
                <a:pos x="230" y="348"/>
              </a:cxn>
              <a:cxn ang="0">
                <a:pos x="193" y="434"/>
              </a:cxn>
              <a:cxn ang="0">
                <a:pos x="161" y="509"/>
              </a:cxn>
              <a:cxn ang="0">
                <a:pos x="115" y="604"/>
              </a:cxn>
              <a:cxn ang="0">
                <a:pos x="98" y="684"/>
              </a:cxn>
              <a:cxn ang="0">
                <a:pos x="98" y="707"/>
              </a:cxn>
              <a:cxn ang="0">
                <a:pos x="118" y="702"/>
              </a:cxn>
              <a:cxn ang="0">
                <a:pos x="213" y="595"/>
              </a:cxn>
              <a:cxn ang="0">
                <a:pos x="250" y="581"/>
              </a:cxn>
              <a:cxn ang="0">
                <a:pos x="305" y="607"/>
              </a:cxn>
              <a:cxn ang="0">
                <a:pos x="331" y="650"/>
              </a:cxn>
              <a:cxn ang="0">
                <a:pos x="328" y="661"/>
              </a:cxn>
              <a:cxn ang="0">
                <a:pos x="296" y="682"/>
              </a:cxn>
              <a:cxn ang="0">
                <a:pos x="184" y="713"/>
              </a:cxn>
              <a:cxn ang="0">
                <a:pos x="124" y="771"/>
              </a:cxn>
              <a:cxn ang="0">
                <a:pos x="75" y="814"/>
              </a:cxn>
              <a:cxn ang="0">
                <a:pos x="14" y="797"/>
              </a:cxn>
              <a:cxn ang="0">
                <a:pos x="0" y="762"/>
              </a:cxn>
              <a:cxn ang="0">
                <a:pos x="14" y="699"/>
              </a:cxn>
              <a:cxn ang="0">
                <a:pos x="49" y="636"/>
              </a:cxn>
              <a:cxn ang="0">
                <a:pos x="66" y="549"/>
              </a:cxn>
              <a:cxn ang="0">
                <a:pos x="101" y="460"/>
              </a:cxn>
              <a:cxn ang="0">
                <a:pos x="138" y="359"/>
              </a:cxn>
              <a:cxn ang="0">
                <a:pos x="152" y="270"/>
              </a:cxn>
              <a:cxn ang="0">
                <a:pos x="124" y="181"/>
              </a:cxn>
              <a:cxn ang="0">
                <a:pos x="89" y="112"/>
              </a:cxn>
              <a:cxn ang="0">
                <a:pos x="75" y="63"/>
              </a:cxn>
              <a:cxn ang="0">
                <a:pos x="80" y="31"/>
              </a:cxn>
              <a:cxn ang="0">
                <a:pos x="98" y="5"/>
              </a:cxn>
              <a:cxn ang="0">
                <a:pos x="135" y="0"/>
              </a:cxn>
            </a:cxnLst>
            <a:rect l="0" t="0" r="r" b="b"/>
            <a:pathLst>
              <a:path w="331" h="814">
                <a:moveTo>
                  <a:pt x="135" y="0"/>
                </a:moveTo>
                <a:lnTo>
                  <a:pt x="178" y="8"/>
                </a:lnTo>
                <a:lnTo>
                  <a:pt x="204" y="40"/>
                </a:lnTo>
                <a:lnTo>
                  <a:pt x="236" y="118"/>
                </a:lnTo>
                <a:lnTo>
                  <a:pt x="253" y="184"/>
                </a:lnTo>
                <a:lnTo>
                  <a:pt x="247" y="259"/>
                </a:lnTo>
                <a:lnTo>
                  <a:pt x="230" y="348"/>
                </a:lnTo>
                <a:lnTo>
                  <a:pt x="193" y="434"/>
                </a:lnTo>
                <a:lnTo>
                  <a:pt x="161" y="509"/>
                </a:lnTo>
                <a:lnTo>
                  <a:pt x="115" y="604"/>
                </a:lnTo>
                <a:lnTo>
                  <a:pt x="98" y="684"/>
                </a:lnTo>
                <a:lnTo>
                  <a:pt x="98" y="707"/>
                </a:lnTo>
                <a:lnTo>
                  <a:pt x="118" y="702"/>
                </a:lnTo>
                <a:lnTo>
                  <a:pt x="213" y="595"/>
                </a:lnTo>
                <a:lnTo>
                  <a:pt x="250" y="581"/>
                </a:lnTo>
                <a:lnTo>
                  <a:pt x="305" y="607"/>
                </a:lnTo>
                <a:lnTo>
                  <a:pt x="331" y="650"/>
                </a:lnTo>
                <a:lnTo>
                  <a:pt x="328" y="661"/>
                </a:lnTo>
                <a:lnTo>
                  <a:pt x="296" y="682"/>
                </a:lnTo>
                <a:lnTo>
                  <a:pt x="184" y="713"/>
                </a:lnTo>
                <a:lnTo>
                  <a:pt x="124" y="771"/>
                </a:lnTo>
                <a:lnTo>
                  <a:pt x="75" y="814"/>
                </a:lnTo>
                <a:lnTo>
                  <a:pt x="14" y="797"/>
                </a:lnTo>
                <a:lnTo>
                  <a:pt x="0" y="762"/>
                </a:lnTo>
                <a:lnTo>
                  <a:pt x="14" y="699"/>
                </a:lnTo>
                <a:lnTo>
                  <a:pt x="49" y="636"/>
                </a:lnTo>
                <a:lnTo>
                  <a:pt x="66" y="549"/>
                </a:lnTo>
                <a:lnTo>
                  <a:pt x="101" y="460"/>
                </a:lnTo>
                <a:lnTo>
                  <a:pt x="138" y="359"/>
                </a:lnTo>
                <a:lnTo>
                  <a:pt x="152" y="270"/>
                </a:lnTo>
                <a:lnTo>
                  <a:pt x="124" y="181"/>
                </a:lnTo>
                <a:lnTo>
                  <a:pt x="89" y="112"/>
                </a:lnTo>
                <a:lnTo>
                  <a:pt x="75" y="63"/>
                </a:lnTo>
                <a:lnTo>
                  <a:pt x="80" y="31"/>
                </a:lnTo>
                <a:lnTo>
                  <a:pt x="98" y="5"/>
                </a:lnTo>
                <a:lnTo>
                  <a:pt x="135" y="0"/>
                </a:lnTo>
                <a:close/>
              </a:path>
            </a:pathLst>
          </a:custGeom>
          <a:solidFill>
            <a:srgbClr val="000000"/>
          </a:solidFill>
          <a:ln w="9525">
            <a:noFill/>
            <a:round/>
            <a:headEnd/>
            <a:tailEnd/>
          </a:ln>
        </p:spPr>
        <p:txBody>
          <a:bodyPr/>
          <a:lstStyle/>
          <a:p>
            <a:pPr>
              <a:defRPr/>
            </a:pPr>
            <a:endParaRPr lang="en-US"/>
          </a:p>
        </p:txBody>
      </p:sp>
      <p:sp>
        <p:nvSpPr>
          <p:cNvPr id="46104" name="Text Box 70"/>
          <p:cNvSpPr txBox="1">
            <a:spLocks noChangeArrowheads="1"/>
          </p:cNvSpPr>
          <p:nvPr/>
        </p:nvSpPr>
        <p:spPr bwMode="auto">
          <a:xfrm>
            <a:off x="2286000" y="2286000"/>
            <a:ext cx="3200400" cy="1219200"/>
          </a:xfrm>
          <a:prstGeom prst="rect">
            <a:avLst/>
          </a:prstGeom>
          <a:noFill/>
          <a:ln w="25400">
            <a:noFill/>
            <a:miter lim="800000"/>
            <a:headEnd/>
            <a:tailEnd/>
          </a:ln>
        </p:spPr>
        <p:txBody>
          <a:bodyPr lIns="0" tIns="0" rIns="0" bIns="0">
            <a:spAutoFit/>
          </a:bodyPr>
          <a:lstStyle/>
          <a:p>
            <a:pPr marL="342900" indent="-342900" eaLnBrk="1" hangingPunct="1">
              <a:lnSpc>
                <a:spcPct val="90000"/>
              </a:lnSpc>
              <a:spcBef>
                <a:spcPct val="20000"/>
              </a:spcBef>
              <a:buClr>
                <a:schemeClr val="bg1"/>
              </a:buClr>
              <a:buFont typeface="Wingdings" pitchFamily="2" charset="2"/>
              <a:buNone/>
            </a:pPr>
            <a:r>
              <a:rPr lang="en-US" sz="2000" b="1">
                <a:solidFill>
                  <a:schemeClr val="tx2"/>
                </a:solidFill>
                <a:effectLst/>
                <a:latin typeface="Arial" charset="0"/>
              </a:rPr>
              <a:t>Application Software</a:t>
            </a:r>
          </a:p>
          <a:p>
            <a:pPr marL="342900" indent="-342900" eaLnBrk="1" hangingPunct="1">
              <a:lnSpc>
                <a:spcPct val="90000"/>
              </a:lnSpc>
              <a:spcBef>
                <a:spcPct val="20000"/>
              </a:spcBef>
              <a:buClr>
                <a:schemeClr val="bg1"/>
              </a:buClr>
              <a:buFont typeface="Wingdings" pitchFamily="2" charset="2"/>
              <a:buNone/>
            </a:pPr>
            <a:endParaRPr lang="en-US" sz="2000" b="1">
              <a:solidFill>
                <a:schemeClr val="tx2"/>
              </a:solidFill>
              <a:effectLst/>
              <a:latin typeface="Arial" charset="0"/>
            </a:endParaRPr>
          </a:p>
          <a:p>
            <a:pPr marL="342900" indent="-342900" eaLnBrk="1" hangingPunct="1">
              <a:lnSpc>
                <a:spcPct val="90000"/>
              </a:lnSpc>
              <a:spcBef>
                <a:spcPct val="20000"/>
              </a:spcBef>
              <a:buClr>
                <a:schemeClr val="bg1"/>
              </a:buClr>
              <a:buFont typeface="Wingdings" pitchFamily="2" charset="2"/>
              <a:buNone/>
            </a:pPr>
            <a:r>
              <a:rPr lang="en-US" sz="2000" b="1">
                <a:solidFill>
                  <a:schemeClr val="tx2"/>
                </a:solidFill>
                <a:effectLst/>
                <a:latin typeface="Arial" charset="0"/>
              </a:rPr>
              <a:t>Operating System Software</a:t>
            </a:r>
          </a:p>
        </p:txBody>
      </p:sp>
      <p:sp>
        <p:nvSpPr>
          <p:cNvPr id="281671" name="Freeform 71"/>
          <p:cNvSpPr>
            <a:spLocks/>
          </p:cNvSpPr>
          <p:nvPr/>
        </p:nvSpPr>
        <p:spPr bwMode="auto">
          <a:xfrm>
            <a:off x="1457325" y="3711575"/>
            <a:ext cx="1284288" cy="676275"/>
          </a:xfrm>
          <a:custGeom>
            <a:avLst/>
            <a:gdLst/>
            <a:ahLst/>
            <a:cxnLst>
              <a:cxn ang="0">
                <a:pos x="176" y="302"/>
              </a:cxn>
              <a:cxn ang="0">
                <a:pos x="391" y="339"/>
              </a:cxn>
              <a:cxn ang="0">
                <a:pos x="538" y="287"/>
              </a:cxn>
              <a:cxn ang="0">
                <a:pos x="642" y="141"/>
              </a:cxn>
              <a:cxn ang="0">
                <a:pos x="639" y="100"/>
              </a:cxn>
              <a:cxn ang="0">
                <a:pos x="627" y="80"/>
              </a:cxn>
              <a:cxn ang="0">
                <a:pos x="625" y="54"/>
              </a:cxn>
              <a:cxn ang="0">
                <a:pos x="627" y="31"/>
              </a:cxn>
              <a:cxn ang="0">
                <a:pos x="645" y="17"/>
              </a:cxn>
              <a:cxn ang="0">
                <a:pos x="668" y="3"/>
              </a:cxn>
              <a:cxn ang="0">
                <a:pos x="691" y="0"/>
              </a:cxn>
              <a:cxn ang="0">
                <a:pos x="714" y="3"/>
              </a:cxn>
              <a:cxn ang="0">
                <a:pos x="720" y="26"/>
              </a:cxn>
              <a:cxn ang="0">
                <a:pos x="705" y="43"/>
              </a:cxn>
              <a:cxn ang="0">
                <a:pos x="682" y="46"/>
              </a:cxn>
              <a:cxn ang="0">
                <a:pos x="659" y="54"/>
              </a:cxn>
              <a:cxn ang="0">
                <a:pos x="668" y="72"/>
              </a:cxn>
              <a:cxn ang="0">
                <a:pos x="688" y="89"/>
              </a:cxn>
              <a:cxn ang="0">
                <a:pos x="711" y="100"/>
              </a:cxn>
              <a:cxn ang="0">
                <a:pos x="731" y="95"/>
              </a:cxn>
              <a:cxn ang="0">
                <a:pos x="734" y="72"/>
              </a:cxn>
              <a:cxn ang="0">
                <a:pos x="734" y="46"/>
              </a:cxn>
              <a:cxn ang="0">
                <a:pos x="748" y="31"/>
              </a:cxn>
              <a:cxn ang="0">
                <a:pos x="771" y="23"/>
              </a:cxn>
              <a:cxn ang="0">
                <a:pos x="791" y="23"/>
              </a:cxn>
              <a:cxn ang="0">
                <a:pos x="809" y="37"/>
              </a:cxn>
              <a:cxn ang="0">
                <a:pos x="806" y="57"/>
              </a:cxn>
              <a:cxn ang="0">
                <a:pos x="806" y="80"/>
              </a:cxn>
              <a:cxn ang="0">
                <a:pos x="789" y="98"/>
              </a:cxn>
              <a:cxn ang="0">
                <a:pos x="771" y="118"/>
              </a:cxn>
              <a:cxn ang="0">
                <a:pos x="757" y="141"/>
              </a:cxn>
              <a:cxn ang="0">
                <a:pos x="734" y="144"/>
              </a:cxn>
              <a:cxn ang="0">
                <a:pos x="711" y="144"/>
              </a:cxn>
              <a:cxn ang="0">
                <a:pos x="688" y="144"/>
              </a:cxn>
              <a:cxn ang="0">
                <a:pos x="584" y="305"/>
              </a:cxn>
              <a:cxn ang="0">
                <a:pos x="449" y="426"/>
              </a:cxn>
              <a:cxn ang="0">
                <a:pos x="256" y="391"/>
              </a:cxn>
              <a:cxn ang="0">
                <a:pos x="86" y="408"/>
              </a:cxn>
              <a:cxn ang="0">
                <a:pos x="0" y="354"/>
              </a:cxn>
              <a:cxn ang="0">
                <a:pos x="49" y="302"/>
              </a:cxn>
            </a:cxnLst>
            <a:rect l="0" t="0" r="r" b="b"/>
            <a:pathLst>
              <a:path w="809" h="426">
                <a:moveTo>
                  <a:pt x="49" y="302"/>
                </a:moveTo>
                <a:lnTo>
                  <a:pt x="176" y="302"/>
                </a:lnTo>
                <a:lnTo>
                  <a:pt x="291" y="322"/>
                </a:lnTo>
                <a:lnTo>
                  <a:pt x="391" y="339"/>
                </a:lnTo>
                <a:lnTo>
                  <a:pt x="461" y="345"/>
                </a:lnTo>
                <a:lnTo>
                  <a:pt x="538" y="287"/>
                </a:lnTo>
                <a:lnTo>
                  <a:pt x="607" y="204"/>
                </a:lnTo>
                <a:lnTo>
                  <a:pt x="642" y="141"/>
                </a:lnTo>
                <a:lnTo>
                  <a:pt x="650" y="115"/>
                </a:lnTo>
                <a:lnTo>
                  <a:pt x="639" y="100"/>
                </a:lnTo>
                <a:lnTo>
                  <a:pt x="636" y="89"/>
                </a:lnTo>
                <a:lnTo>
                  <a:pt x="627" y="80"/>
                </a:lnTo>
                <a:lnTo>
                  <a:pt x="625" y="69"/>
                </a:lnTo>
                <a:lnTo>
                  <a:pt x="625" y="54"/>
                </a:lnTo>
                <a:lnTo>
                  <a:pt x="625" y="43"/>
                </a:lnTo>
                <a:lnTo>
                  <a:pt x="627" y="31"/>
                </a:lnTo>
                <a:lnTo>
                  <a:pt x="636" y="23"/>
                </a:lnTo>
                <a:lnTo>
                  <a:pt x="645" y="17"/>
                </a:lnTo>
                <a:lnTo>
                  <a:pt x="656" y="11"/>
                </a:lnTo>
                <a:lnTo>
                  <a:pt x="668" y="3"/>
                </a:lnTo>
                <a:lnTo>
                  <a:pt x="682" y="3"/>
                </a:lnTo>
                <a:lnTo>
                  <a:pt x="691" y="0"/>
                </a:lnTo>
                <a:lnTo>
                  <a:pt x="702" y="0"/>
                </a:lnTo>
                <a:lnTo>
                  <a:pt x="714" y="3"/>
                </a:lnTo>
                <a:lnTo>
                  <a:pt x="720" y="14"/>
                </a:lnTo>
                <a:lnTo>
                  <a:pt x="720" y="26"/>
                </a:lnTo>
                <a:lnTo>
                  <a:pt x="717" y="37"/>
                </a:lnTo>
                <a:lnTo>
                  <a:pt x="705" y="43"/>
                </a:lnTo>
                <a:lnTo>
                  <a:pt x="697" y="46"/>
                </a:lnTo>
                <a:lnTo>
                  <a:pt x="682" y="46"/>
                </a:lnTo>
                <a:lnTo>
                  <a:pt x="671" y="46"/>
                </a:lnTo>
                <a:lnTo>
                  <a:pt x="659" y="54"/>
                </a:lnTo>
                <a:lnTo>
                  <a:pt x="656" y="66"/>
                </a:lnTo>
                <a:lnTo>
                  <a:pt x="668" y="72"/>
                </a:lnTo>
                <a:lnTo>
                  <a:pt x="676" y="80"/>
                </a:lnTo>
                <a:lnTo>
                  <a:pt x="688" y="89"/>
                </a:lnTo>
                <a:lnTo>
                  <a:pt x="699" y="95"/>
                </a:lnTo>
                <a:lnTo>
                  <a:pt x="711" y="100"/>
                </a:lnTo>
                <a:lnTo>
                  <a:pt x="720" y="100"/>
                </a:lnTo>
                <a:lnTo>
                  <a:pt x="731" y="95"/>
                </a:lnTo>
                <a:lnTo>
                  <a:pt x="734" y="83"/>
                </a:lnTo>
                <a:lnTo>
                  <a:pt x="734" y="72"/>
                </a:lnTo>
                <a:lnTo>
                  <a:pt x="731" y="60"/>
                </a:lnTo>
                <a:lnTo>
                  <a:pt x="734" y="46"/>
                </a:lnTo>
                <a:lnTo>
                  <a:pt x="740" y="37"/>
                </a:lnTo>
                <a:lnTo>
                  <a:pt x="748" y="31"/>
                </a:lnTo>
                <a:lnTo>
                  <a:pt x="760" y="26"/>
                </a:lnTo>
                <a:lnTo>
                  <a:pt x="771" y="23"/>
                </a:lnTo>
                <a:lnTo>
                  <a:pt x="783" y="17"/>
                </a:lnTo>
                <a:lnTo>
                  <a:pt x="791" y="23"/>
                </a:lnTo>
                <a:lnTo>
                  <a:pt x="803" y="26"/>
                </a:lnTo>
                <a:lnTo>
                  <a:pt x="809" y="37"/>
                </a:lnTo>
                <a:lnTo>
                  <a:pt x="809" y="46"/>
                </a:lnTo>
                <a:lnTo>
                  <a:pt x="806" y="57"/>
                </a:lnTo>
                <a:lnTo>
                  <a:pt x="806" y="69"/>
                </a:lnTo>
                <a:lnTo>
                  <a:pt x="806" y="80"/>
                </a:lnTo>
                <a:lnTo>
                  <a:pt x="800" y="89"/>
                </a:lnTo>
                <a:lnTo>
                  <a:pt x="789" y="98"/>
                </a:lnTo>
                <a:lnTo>
                  <a:pt x="777" y="109"/>
                </a:lnTo>
                <a:lnTo>
                  <a:pt x="771" y="118"/>
                </a:lnTo>
                <a:lnTo>
                  <a:pt x="763" y="129"/>
                </a:lnTo>
                <a:lnTo>
                  <a:pt x="757" y="141"/>
                </a:lnTo>
                <a:lnTo>
                  <a:pt x="745" y="141"/>
                </a:lnTo>
                <a:lnTo>
                  <a:pt x="734" y="144"/>
                </a:lnTo>
                <a:lnTo>
                  <a:pt x="725" y="144"/>
                </a:lnTo>
                <a:lnTo>
                  <a:pt x="711" y="144"/>
                </a:lnTo>
                <a:lnTo>
                  <a:pt x="699" y="144"/>
                </a:lnTo>
                <a:lnTo>
                  <a:pt x="688" y="144"/>
                </a:lnTo>
                <a:lnTo>
                  <a:pt x="656" y="201"/>
                </a:lnTo>
                <a:lnTo>
                  <a:pt x="584" y="305"/>
                </a:lnTo>
                <a:lnTo>
                  <a:pt x="498" y="403"/>
                </a:lnTo>
                <a:lnTo>
                  <a:pt x="449" y="426"/>
                </a:lnTo>
                <a:lnTo>
                  <a:pt x="374" y="405"/>
                </a:lnTo>
                <a:lnTo>
                  <a:pt x="256" y="391"/>
                </a:lnTo>
                <a:lnTo>
                  <a:pt x="158" y="394"/>
                </a:lnTo>
                <a:lnTo>
                  <a:pt x="86" y="408"/>
                </a:lnTo>
                <a:lnTo>
                  <a:pt x="23" y="394"/>
                </a:lnTo>
                <a:lnTo>
                  <a:pt x="0" y="354"/>
                </a:lnTo>
                <a:lnTo>
                  <a:pt x="20" y="311"/>
                </a:lnTo>
                <a:lnTo>
                  <a:pt x="49" y="302"/>
                </a:lnTo>
                <a:close/>
              </a:path>
            </a:pathLst>
          </a:custGeom>
          <a:solidFill>
            <a:srgbClr val="000000"/>
          </a:solidFill>
          <a:ln w="9525">
            <a:noFill/>
            <a:round/>
            <a:headEnd/>
            <a:tailEnd/>
          </a:ln>
        </p:spPr>
        <p:txBody>
          <a:bodyPr/>
          <a:lstStyle/>
          <a:p>
            <a:pPr>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defRPr/>
            </a:pPr>
            <a:r>
              <a:rPr lang="en-US" dirty="0" smtClean="0"/>
              <a:t>Software Applications</a:t>
            </a:r>
          </a:p>
        </p:txBody>
      </p:sp>
      <p:sp>
        <p:nvSpPr>
          <p:cNvPr id="62467" name="Rectangle 3"/>
          <p:cNvSpPr>
            <a:spLocks noGrp="1" noChangeArrowheads="1"/>
          </p:cNvSpPr>
          <p:nvPr>
            <p:ph idx="1"/>
          </p:nvPr>
        </p:nvSpPr>
        <p:spPr/>
        <p:txBody>
          <a:bodyPr/>
          <a:lstStyle/>
          <a:p>
            <a:r>
              <a:rPr lang="en-US" smtClean="0">
                <a:solidFill>
                  <a:srgbClr val="FFFF00"/>
                </a:solidFill>
                <a:effectLst/>
              </a:rPr>
              <a:t>Utilities</a:t>
            </a:r>
          </a:p>
          <a:p>
            <a:pPr lvl="1"/>
            <a:r>
              <a:rPr lang="en-US" smtClean="0">
                <a:effectLst/>
                <a:latin typeface="Verdana" pitchFamily="34" charset="0"/>
              </a:rPr>
              <a:t>Anti-virus</a:t>
            </a:r>
          </a:p>
          <a:p>
            <a:pPr lvl="1"/>
            <a:r>
              <a:rPr lang="en-US" smtClean="0">
                <a:effectLst/>
                <a:latin typeface="Verdana" pitchFamily="34" charset="0"/>
              </a:rPr>
              <a:t>Web popup blocker</a:t>
            </a:r>
          </a:p>
          <a:p>
            <a:pPr lvl="1"/>
            <a:r>
              <a:rPr lang="en-US" smtClean="0">
                <a:effectLst/>
                <a:latin typeface="Verdana" pitchFamily="34" charset="0"/>
              </a:rPr>
              <a:t>Screen capture</a:t>
            </a:r>
          </a:p>
          <a:p>
            <a:pPr lvl="1"/>
            <a:r>
              <a:rPr lang="en-US" smtClean="0">
                <a:effectLst/>
                <a:latin typeface="Verdana" pitchFamily="34" charset="0"/>
              </a:rPr>
              <a:t>PIM – Lotus, Contact Manager</a:t>
            </a:r>
          </a:p>
          <a:p>
            <a:pPr lvl="1"/>
            <a:r>
              <a:rPr lang="en-US" smtClean="0">
                <a:effectLst/>
                <a:latin typeface="Verdana" pitchFamily="34" charset="0"/>
              </a:rPr>
              <a:t>Screen Savers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381000" y="320675"/>
            <a:ext cx="8382000" cy="579438"/>
          </a:xfrm>
        </p:spPr>
        <p:txBody>
          <a:bodyPr/>
          <a:lstStyle/>
          <a:p>
            <a:r>
              <a:rPr lang="en-GB" sz="3200"/>
              <a:t>Internet concepts</a:t>
            </a:r>
            <a:endParaRPr lang="en-US" sz="3200"/>
          </a:p>
        </p:txBody>
      </p:sp>
      <p:sp>
        <p:nvSpPr>
          <p:cNvPr id="144387" name="Rectangle 3"/>
          <p:cNvSpPr>
            <a:spLocks noGrp="1" noChangeArrowheads="1"/>
          </p:cNvSpPr>
          <p:nvPr>
            <p:ph type="body" idx="1"/>
          </p:nvPr>
        </p:nvSpPr>
        <p:spPr>
          <a:xfrm>
            <a:off x="508000" y="1295400"/>
            <a:ext cx="8382000" cy="4676775"/>
          </a:xfrm>
        </p:spPr>
        <p:txBody>
          <a:bodyPr>
            <a:spAutoFit/>
          </a:bodyPr>
          <a:lstStyle/>
          <a:p>
            <a:pPr marL="309563" indent="-309563">
              <a:lnSpc>
                <a:spcPct val="95000"/>
              </a:lnSpc>
            </a:pPr>
            <a:r>
              <a:rPr lang="en-US" sz="2100" b="1"/>
              <a:t>Internet</a:t>
            </a:r>
            <a:r>
              <a:rPr lang="en-US" sz="2100"/>
              <a:t>:</a:t>
            </a:r>
            <a:r>
              <a:rPr lang="en-US" sz="2100" b="1"/>
              <a:t> </a:t>
            </a:r>
            <a:r>
              <a:rPr lang="en-US" sz="2100"/>
              <a:t>A global network system made up of many smaller systems. </a:t>
            </a:r>
            <a:endParaRPr lang="en-US" sz="2100" b="1"/>
          </a:p>
          <a:p>
            <a:pPr marL="309563" indent="-309563">
              <a:lnSpc>
                <a:spcPct val="95000"/>
              </a:lnSpc>
            </a:pPr>
            <a:r>
              <a:rPr lang="en-US" sz="2100" b="1"/>
              <a:t>World Wide Web (WWW)</a:t>
            </a:r>
            <a:r>
              <a:rPr lang="en-US" sz="2100"/>
              <a:t>:</a:t>
            </a:r>
            <a:r>
              <a:rPr lang="en-US" sz="2100" b="1"/>
              <a:t> </a:t>
            </a:r>
            <a:r>
              <a:rPr lang="en-US" sz="2100"/>
              <a:t>Interlinked documents on the Internet made up of pages containing text, graphics and other elements. </a:t>
            </a:r>
          </a:p>
          <a:p>
            <a:pPr marL="309563" indent="-309563">
              <a:lnSpc>
                <a:spcPct val="95000"/>
              </a:lnSpc>
            </a:pPr>
            <a:r>
              <a:rPr lang="en-US" sz="2100" b="1"/>
              <a:t>Hypertext Markup Language (HTML)</a:t>
            </a:r>
            <a:r>
              <a:rPr lang="en-US" sz="2100"/>
              <a:t>: WWW pages are mainly created by producing documents containing HTML commands that are special tags (or codes) to control how the WWW page will appear when displayed in a web browser.</a:t>
            </a:r>
          </a:p>
          <a:p>
            <a:pPr marL="309563" indent="-309563">
              <a:lnSpc>
                <a:spcPct val="95000"/>
              </a:lnSpc>
            </a:pPr>
            <a:r>
              <a:rPr lang="en-US" sz="2100" b="1"/>
              <a:t>Web browser program</a:t>
            </a:r>
            <a:r>
              <a:rPr lang="en-US" sz="2100"/>
              <a:t>: Enables users to navigate through the information available and display any pages of interest.</a:t>
            </a:r>
          </a:p>
          <a:p>
            <a:pPr marL="309563" indent="-309563">
              <a:lnSpc>
                <a:spcPct val="95000"/>
              </a:lnSpc>
            </a:pPr>
            <a:r>
              <a:rPr lang="en-US" sz="2100" b="1"/>
              <a:t>Hypertext</a:t>
            </a:r>
            <a:r>
              <a:rPr lang="en-US" sz="2100"/>
              <a:t>: Hypertext is highlighted words or phrases that represent links to other documents activated by clicking the mouse. </a:t>
            </a:r>
          </a:p>
          <a:p>
            <a:pPr marL="309563" indent="-309563">
              <a:lnSpc>
                <a:spcPct val="95000"/>
              </a:lnSpc>
            </a:pPr>
            <a:r>
              <a:rPr lang="en-US" sz="2100" b="1"/>
              <a:t>Electronic mail (e-mail)</a:t>
            </a:r>
            <a:r>
              <a:rPr lang="en-US" sz="2100"/>
              <a:t>: The transmission of a message over a communications network.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381000" y="317500"/>
            <a:ext cx="8382000" cy="579438"/>
          </a:xfrm>
          <a:noFill/>
        </p:spPr>
        <p:txBody>
          <a:bodyPr/>
          <a:lstStyle/>
          <a:p>
            <a:r>
              <a:rPr lang="en-GB" sz="3200"/>
              <a:t>Software distribution models</a:t>
            </a:r>
            <a:endParaRPr lang="en-US" sz="3200"/>
          </a:p>
        </p:txBody>
      </p:sp>
      <p:sp>
        <p:nvSpPr>
          <p:cNvPr id="148483" name="Rectangle 3"/>
          <p:cNvSpPr>
            <a:spLocks noGrp="1" noChangeArrowheads="1"/>
          </p:cNvSpPr>
          <p:nvPr>
            <p:ph type="body" idx="1"/>
          </p:nvPr>
        </p:nvSpPr>
        <p:spPr>
          <a:xfrm>
            <a:off x="508000" y="1582738"/>
            <a:ext cx="8382000" cy="4244975"/>
          </a:xfrm>
        </p:spPr>
        <p:txBody>
          <a:bodyPr>
            <a:spAutoFit/>
          </a:bodyPr>
          <a:lstStyle/>
          <a:p>
            <a:pPr marL="309563" indent="-309563"/>
            <a:r>
              <a:rPr lang="en-US" sz="2200"/>
              <a:t>Alternative models of software distribution include open source and application service providers.</a:t>
            </a:r>
          </a:p>
          <a:p>
            <a:pPr marL="309563" indent="-309563"/>
            <a:r>
              <a:rPr lang="en-US" sz="2200"/>
              <a:t>Open Source is a generic term used to describe software that is supplied to users completely free of charge and without restrictions limiting how it is used, modified or redistributed. In general, the source code for the program is freely available and users can modify it as they see fit. </a:t>
            </a:r>
          </a:p>
          <a:p>
            <a:pPr marL="309563" indent="-309563"/>
            <a:r>
              <a:rPr lang="en-US" sz="2200"/>
              <a:t>An application service provider (ASP) supplies software and services to a client organisation over a network, usually the Internet. Users access software and data via a web browser. This type of approach is often described as </a:t>
            </a:r>
            <a:r>
              <a:rPr lang="en-US" sz="2200" b="1"/>
              <a:t>on-demand software</a:t>
            </a:r>
            <a:r>
              <a:rPr lang="en-US" sz="2200"/>
              <a:t> or </a:t>
            </a:r>
            <a:r>
              <a:rPr lang="en-US" sz="2200" b="1"/>
              <a:t>software as a service</a:t>
            </a:r>
            <a:r>
              <a:rPr lang="en-US" sz="22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defRPr/>
            </a:pPr>
            <a:r>
              <a:rPr lang="en-US" smtClean="0"/>
              <a:t>Software</a:t>
            </a:r>
          </a:p>
        </p:txBody>
      </p:sp>
      <p:sp>
        <p:nvSpPr>
          <p:cNvPr id="47107" name="Rectangle 3"/>
          <p:cNvSpPr>
            <a:spLocks noGrp="1" noChangeArrowheads="1"/>
          </p:cNvSpPr>
          <p:nvPr>
            <p:ph idx="1"/>
          </p:nvPr>
        </p:nvSpPr>
        <p:spPr/>
        <p:txBody>
          <a:bodyPr/>
          <a:lstStyle/>
          <a:p>
            <a:pPr marL="0" indent="0">
              <a:buFont typeface="Monotype Sorts" pitchFamily="2" charset="2"/>
              <a:buNone/>
            </a:pPr>
            <a:r>
              <a:rPr lang="en-US" smtClean="0">
                <a:effectLst/>
              </a:rPr>
              <a:t>Software describes the programs installed on computers.</a:t>
            </a:r>
          </a:p>
          <a:p>
            <a:pPr marL="0" indent="0">
              <a:buFont typeface="Monotype Sorts" pitchFamily="2" charset="2"/>
              <a:buNone/>
            </a:pPr>
            <a:endParaRPr lang="en-US" smtClean="0">
              <a:effectLst/>
            </a:endParaRPr>
          </a:p>
          <a:p>
            <a:pPr marL="0" indent="0"/>
            <a:r>
              <a:rPr lang="en-US" smtClean="0">
                <a:effectLst/>
              </a:rPr>
              <a:t>Computers require two types of software:</a:t>
            </a:r>
          </a:p>
          <a:p>
            <a:pPr marL="0" indent="0">
              <a:buFont typeface="Monotype Sorts" pitchFamily="2" charset="2"/>
              <a:buNone/>
            </a:pPr>
            <a:r>
              <a:rPr lang="en-US" smtClean="0">
                <a:effectLst/>
              </a:rPr>
              <a:t>   -  operating system software</a:t>
            </a:r>
          </a:p>
          <a:p>
            <a:pPr marL="0" indent="0">
              <a:buFont typeface="Monotype Sorts" pitchFamily="2" charset="2"/>
              <a:buNone/>
            </a:pPr>
            <a:r>
              <a:rPr lang="en-US" smtClean="0">
                <a:effectLst/>
              </a:rPr>
              <a:t>   -  applications software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290513" y="5907088"/>
            <a:ext cx="8534400" cy="366712"/>
          </a:xfrm>
          <a:prstGeom prst="rect">
            <a:avLst/>
          </a:prstGeom>
          <a:noFill/>
          <a:ln w="9525">
            <a:noFill/>
            <a:miter lim="800000"/>
            <a:headEnd/>
            <a:tailEnd/>
          </a:ln>
          <a:effectLst/>
        </p:spPr>
        <p:txBody>
          <a:bodyPr>
            <a:spAutoFit/>
          </a:bodyPr>
          <a:lstStyle/>
          <a:p>
            <a:pPr>
              <a:spcBef>
                <a:spcPct val="50000"/>
              </a:spcBef>
            </a:pPr>
            <a:r>
              <a:rPr lang="en-GB" sz="1200"/>
              <a:t>Figure 4.1</a:t>
            </a:r>
            <a:r>
              <a:rPr lang="en-GB" sz="1800"/>
              <a:t>  </a:t>
            </a:r>
            <a:r>
              <a:rPr lang="en-US" sz="1800">
                <a:solidFill>
                  <a:schemeClr val="tx2"/>
                </a:solidFill>
              </a:rPr>
              <a:t>Categories of computer software</a:t>
            </a:r>
            <a:endParaRPr lang="en-GB" sz="1800">
              <a:solidFill>
                <a:schemeClr val="tx2"/>
              </a:solidFill>
            </a:endParaRPr>
          </a:p>
        </p:txBody>
      </p:sp>
      <p:pic>
        <p:nvPicPr>
          <p:cNvPr id="120839" name="Picture 7" descr="R:\Powerpoint\Pe_Uk\PE160-Bocij\Final files\Gif\ch04\C04NF001.gif"/>
          <p:cNvPicPr>
            <a:picLocks noChangeAspect="1" noChangeArrowheads="1"/>
          </p:cNvPicPr>
          <p:nvPr/>
        </p:nvPicPr>
        <p:blipFill>
          <a:blip r:embed="rId3" cstate="print"/>
          <a:srcRect/>
          <a:stretch>
            <a:fillRect/>
          </a:stretch>
        </p:blipFill>
        <p:spPr bwMode="auto">
          <a:xfrm>
            <a:off x="381000" y="2097088"/>
            <a:ext cx="8382000" cy="26638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Text Box 4"/>
          <p:cNvSpPr txBox="1">
            <a:spLocks noChangeArrowheads="1"/>
          </p:cNvSpPr>
          <p:nvPr/>
        </p:nvSpPr>
        <p:spPr bwMode="auto">
          <a:xfrm>
            <a:off x="290513" y="5913438"/>
            <a:ext cx="8534400" cy="641350"/>
          </a:xfrm>
          <a:prstGeom prst="rect">
            <a:avLst/>
          </a:prstGeom>
          <a:noFill/>
          <a:ln w="9525">
            <a:noFill/>
            <a:miter lim="800000"/>
            <a:headEnd/>
            <a:tailEnd/>
          </a:ln>
          <a:effectLst/>
        </p:spPr>
        <p:txBody>
          <a:bodyPr>
            <a:spAutoFit/>
          </a:bodyPr>
          <a:lstStyle/>
          <a:p>
            <a:pPr>
              <a:spcBef>
                <a:spcPct val="50000"/>
              </a:spcBef>
            </a:pPr>
            <a:r>
              <a:rPr lang="en-GB" sz="1200"/>
              <a:t>Figure 4.2</a:t>
            </a:r>
            <a:r>
              <a:rPr lang="en-GB" sz="1800"/>
              <a:t>  </a:t>
            </a:r>
            <a:r>
              <a:rPr lang="en-US" sz="1800">
                <a:solidFill>
                  <a:schemeClr val="tx2"/>
                </a:solidFill>
              </a:rPr>
              <a:t>Diagram showing the relationships between the different types of software and hardware</a:t>
            </a:r>
            <a:endParaRPr lang="en-GB" sz="1800">
              <a:solidFill>
                <a:schemeClr val="tx2"/>
              </a:solidFill>
            </a:endParaRPr>
          </a:p>
        </p:txBody>
      </p:sp>
      <p:pic>
        <p:nvPicPr>
          <p:cNvPr id="165895" name="Picture 7" descr="R:\Powerpoint\Pe_Uk\PE160-Bocij\Final files\Gif\ch04\C04NF002.gif"/>
          <p:cNvPicPr>
            <a:picLocks noChangeAspect="1" noChangeArrowheads="1"/>
          </p:cNvPicPr>
          <p:nvPr/>
        </p:nvPicPr>
        <p:blipFill>
          <a:blip r:embed="rId3" cstate="print"/>
          <a:srcRect/>
          <a:stretch>
            <a:fillRect/>
          </a:stretch>
        </p:blipFill>
        <p:spPr bwMode="auto">
          <a:xfrm>
            <a:off x="1035050" y="762000"/>
            <a:ext cx="7073900" cy="50863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495300" y="1562100"/>
            <a:ext cx="8382000" cy="3594100"/>
          </a:xfrm>
        </p:spPr>
        <p:txBody>
          <a:bodyPr>
            <a:spAutoFit/>
          </a:bodyPr>
          <a:lstStyle/>
          <a:p>
            <a:pPr marL="333375" indent="-333375"/>
            <a:r>
              <a:rPr lang="en-US" sz="2800" b="1"/>
              <a:t>Software</a:t>
            </a:r>
            <a:r>
              <a:rPr lang="en-US" sz="2800"/>
              <a:t>: A series of detailed instructions that control the operation of a computer system. Software exists as programs that are developed by computer programmers. </a:t>
            </a:r>
          </a:p>
          <a:p>
            <a:pPr marL="333375" indent="-333375"/>
            <a:r>
              <a:rPr lang="en-US" sz="2800" b="1"/>
              <a:t>Systems software</a:t>
            </a:r>
            <a:r>
              <a:rPr lang="en-US" sz="2800"/>
              <a:t>: This form of software manages and controls the operation of the computer system as it performs tasks on behalf of the user.</a:t>
            </a:r>
          </a:p>
        </p:txBody>
      </p:sp>
      <p:sp>
        <p:nvSpPr>
          <p:cNvPr id="119814" name="Rectangle 6"/>
          <p:cNvSpPr>
            <a:spLocks noGrp="1" noChangeArrowheads="1"/>
          </p:cNvSpPr>
          <p:nvPr>
            <p:ph type="title"/>
          </p:nvPr>
        </p:nvSpPr>
        <p:spPr>
          <a:xfrm>
            <a:off x="381000" y="320675"/>
            <a:ext cx="8382000" cy="579438"/>
          </a:xfrm>
          <a:noFill/>
          <a:ln/>
        </p:spPr>
        <p:txBody>
          <a:bodyPr/>
          <a:lstStyle/>
          <a:p>
            <a:r>
              <a:rPr lang="en-GB" sz="3200"/>
              <a:t>Categories of software</a:t>
            </a: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en-US" smtClean="0"/>
              <a:t>Software Applications</a:t>
            </a:r>
          </a:p>
        </p:txBody>
      </p:sp>
      <p:sp>
        <p:nvSpPr>
          <p:cNvPr id="121859" name="Rectangle 3"/>
          <p:cNvSpPr>
            <a:spLocks noGrp="1" noChangeArrowheads="1"/>
          </p:cNvSpPr>
          <p:nvPr>
            <p:ph idx="1"/>
          </p:nvPr>
        </p:nvSpPr>
        <p:spPr/>
        <p:txBody>
          <a:bodyPr/>
          <a:lstStyle/>
          <a:p>
            <a:pPr>
              <a:defRPr/>
            </a:pPr>
            <a:r>
              <a:rPr lang="en-US" dirty="0" smtClean="0">
                <a:effectLst/>
              </a:rPr>
              <a:t>System Software / Operating Systems</a:t>
            </a:r>
          </a:p>
          <a:p>
            <a:pPr>
              <a:defRPr/>
            </a:pPr>
            <a:r>
              <a:rPr lang="en-US" dirty="0" smtClean="0">
                <a:effectLst/>
              </a:rPr>
              <a:t>Application Software</a:t>
            </a:r>
          </a:p>
          <a:p>
            <a:pPr lvl="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smtClean="0"/>
              <a:t>Software Applications</a:t>
            </a:r>
          </a:p>
        </p:txBody>
      </p:sp>
      <p:sp>
        <p:nvSpPr>
          <p:cNvPr id="130051" name="Rectangle 3"/>
          <p:cNvSpPr>
            <a:spLocks noGrp="1" noChangeArrowheads="1"/>
          </p:cNvSpPr>
          <p:nvPr>
            <p:ph idx="1"/>
          </p:nvPr>
        </p:nvSpPr>
        <p:spPr>
          <a:xfrm>
            <a:off x="685800" y="1600200"/>
            <a:ext cx="7772400" cy="3857625"/>
          </a:xfrm>
        </p:spPr>
        <p:txBody>
          <a:bodyPr/>
          <a:lstStyle/>
          <a:p>
            <a:pPr>
              <a:defRPr/>
            </a:pPr>
            <a:r>
              <a:rPr lang="en-US" sz="2200" i="1" dirty="0" smtClean="0">
                <a:solidFill>
                  <a:srgbClr val="FFCC66"/>
                </a:solidFill>
                <a:effectLst/>
              </a:rPr>
              <a:t>System software</a:t>
            </a:r>
            <a:r>
              <a:rPr lang="en-US" sz="2200" dirty="0" smtClean="0">
                <a:effectLst/>
              </a:rPr>
              <a:t> has no other purpose than to run the computer; but without it, you couldn’t use application software. DOS, Linux and Windows NT are system software. System software is often referred to as an </a:t>
            </a:r>
            <a:r>
              <a:rPr lang="en-US" sz="2200" i="1" dirty="0" smtClean="0">
                <a:effectLst/>
              </a:rPr>
              <a:t>Operating System</a:t>
            </a:r>
            <a:r>
              <a:rPr lang="en-US" sz="2200" dirty="0" smtClean="0">
                <a:effectLst/>
              </a:rPr>
              <a:t> (OS); software that provides network services, like Windows NT and Novell NetWare, is referred to as a </a:t>
            </a:r>
            <a:r>
              <a:rPr lang="en-US" sz="2200" i="1" dirty="0" smtClean="0">
                <a:effectLst/>
              </a:rPr>
              <a:t>Network Operating System</a:t>
            </a:r>
            <a:r>
              <a:rPr lang="en-US" sz="2200" dirty="0" smtClean="0">
                <a:effectLst/>
              </a:rPr>
              <a:t> (NOS).</a:t>
            </a:r>
            <a:r>
              <a:rPr lang="en-US" sz="22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a:defRPr/>
            </a:pPr>
            <a:r>
              <a:rPr lang="en-US" smtClean="0"/>
              <a:t>Software Applications</a:t>
            </a:r>
          </a:p>
        </p:txBody>
      </p:sp>
      <p:sp>
        <p:nvSpPr>
          <p:cNvPr id="50179" name="Rectangle 3"/>
          <p:cNvSpPr>
            <a:spLocks noGrp="1" noChangeArrowheads="1"/>
          </p:cNvSpPr>
          <p:nvPr>
            <p:ph idx="1"/>
          </p:nvPr>
        </p:nvSpPr>
        <p:spPr>
          <a:xfrm>
            <a:off x="762000" y="1524000"/>
            <a:ext cx="7772400" cy="3857625"/>
          </a:xfrm>
        </p:spPr>
        <p:txBody>
          <a:bodyPr>
            <a:normAutofit fontScale="92500" lnSpcReduction="10000"/>
          </a:bodyPr>
          <a:lstStyle/>
          <a:p>
            <a:r>
              <a:rPr lang="en-US" sz="2200" i="1" dirty="0" smtClean="0">
                <a:solidFill>
                  <a:srgbClr val="FFCC66"/>
                </a:solidFill>
                <a:effectLst/>
              </a:rPr>
              <a:t>Application software</a:t>
            </a:r>
            <a:r>
              <a:rPr lang="en-US" sz="2200" dirty="0" smtClean="0">
                <a:effectLst/>
              </a:rPr>
              <a:t> is used for a purpose beyond merely operating the computer: for example, word-processors, spreadsheets, databases, e-mail, graphics and games programs - i.e. something useful! These programs are also referred to as </a:t>
            </a:r>
            <a:r>
              <a:rPr lang="en-US" sz="2200" i="1" dirty="0" smtClean="0">
                <a:effectLst/>
              </a:rPr>
              <a:t>software packages</a:t>
            </a:r>
            <a:r>
              <a:rPr lang="en-US" sz="2200" dirty="0" smtClean="0">
                <a:effectLst/>
              </a:rPr>
              <a:t> or </a:t>
            </a:r>
            <a:r>
              <a:rPr lang="en-US" sz="2200" i="1" dirty="0" smtClean="0">
                <a:effectLst/>
              </a:rPr>
              <a:t>software programs</a:t>
            </a:r>
          </a:p>
          <a:p>
            <a:pPr marL="322263" indent="-322263"/>
            <a:r>
              <a:rPr lang="en-US" sz="2000" b="1" dirty="0" smtClean="0"/>
              <a:t>General Purpose applications: </a:t>
            </a:r>
            <a:r>
              <a:rPr lang="en-US" sz="2000" dirty="0" smtClean="0"/>
              <a:t>This is also known as </a:t>
            </a:r>
            <a:r>
              <a:rPr lang="en-US" sz="2000" b="1" dirty="0" smtClean="0"/>
              <a:t>productivity software</a:t>
            </a:r>
            <a:r>
              <a:rPr lang="en-US" sz="2000" dirty="0" smtClean="0"/>
              <a:t> and</a:t>
            </a:r>
            <a:r>
              <a:rPr lang="en-US" sz="2000" b="1" dirty="0" smtClean="0"/>
              <a:t> </a:t>
            </a:r>
            <a:r>
              <a:rPr lang="en-US" sz="2000" dirty="0" smtClean="0"/>
              <a:t>describes a category of computer software that aims to support users in performing a variety of common tasks. (e.g. word processor, spreadsheet, database).</a:t>
            </a:r>
          </a:p>
          <a:p>
            <a:pPr marL="322263" indent="-322263"/>
            <a:r>
              <a:rPr lang="en-GB" sz="2000" b="1" dirty="0" smtClean="0"/>
              <a:t>Application-specific software:</a:t>
            </a:r>
            <a:r>
              <a:rPr lang="en-GB" sz="2000" dirty="0" smtClean="0"/>
              <a:t> This is intended to serve a specific purpose, for example software used in the marketing and accounting functions (see chapter 6 for more details).</a:t>
            </a:r>
            <a:endParaRPr lang="en-US" sz="2000" dirty="0" smtClean="0"/>
          </a:p>
          <a:p>
            <a:r>
              <a:rPr lang="en-US" sz="2200" dirty="0" smtClean="0">
                <a:effectLst/>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Edge">
  <a:themeElements>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fontScheme name="1_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10">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FF9900"/>
        </a:folHlink>
      </a:clrScheme>
      <a:clrMap bg1="lt1" tx1="dk1" bg2="lt2" tx2="dk2" accent1="accent1" accent2="accent2" accent3="accent3" accent4="accent4" accent5="accent5" accent6="accent6" hlink="hlink" folHlink="folHlink"/>
    </a:extraClrScheme>
    <a:extraClrScheme>
      <a:clrScheme name="1_Edge 11">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0066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Designs\bluedb.pot</Template>
  <TotalTime>638</TotalTime>
  <Words>827</Words>
  <Application>Microsoft Office PowerPoint</Application>
  <PresentationFormat>On-screen Show (4:3)</PresentationFormat>
  <Paragraphs>120</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1_Edge</vt:lpstr>
      <vt:lpstr>Office Theme</vt:lpstr>
      <vt:lpstr>Software</vt:lpstr>
      <vt:lpstr>Software</vt:lpstr>
      <vt:lpstr>Software</vt:lpstr>
      <vt:lpstr>Slide 4</vt:lpstr>
      <vt:lpstr>Slide 5</vt:lpstr>
      <vt:lpstr>Categories of software</vt:lpstr>
      <vt:lpstr>Software Applications</vt:lpstr>
      <vt:lpstr>Software Applications</vt:lpstr>
      <vt:lpstr>Software Applications</vt:lpstr>
      <vt:lpstr>Operating System Software…</vt:lpstr>
      <vt:lpstr>Operating Systems</vt:lpstr>
      <vt:lpstr>Software Applications</vt:lpstr>
      <vt:lpstr>Software Applications</vt:lpstr>
      <vt:lpstr>Data warehouses, data mining and analytics</vt:lpstr>
      <vt:lpstr>Software Applications</vt:lpstr>
      <vt:lpstr>Software Applications</vt:lpstr>
      <vt:lpstr>Software Applications</vt:lpstr>
      <vt:lpstr>Software Applications</vt:lpstr>
      <vt:lpstr>Software Applications</vt:lpstr>
      <vt:lpstr>Software Applications</vt:lpstr>
      <vt:lpstr>Internet concepts</vt:lpstr>
      <vt:lpstr>Software distribution models</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Hardware/Software 101</dc:title>
  <dc:creator>Craig M. Ross</dc:creator>
  <cp:lastModifiedBy>dpayne</cp:lastModifiedBy>
  <cp:revision>45</cp:revision>
  <cp:lastPrinted>2000-11-17T19:46:44Z</cp:lastPrinted>
  <dcterms:created xsi:type="dcterms:W3CDTF">2000-11-17T19:34:45Z</dcterms:created>
  <dcterms:modified xsi:type="dcterms:W3CDTF">2012-10-16T10:32:59Z</dcterms:modified>
</cp:coreProperties>
</file>