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6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5128-3C4F-43B3-A127-B50971723223}" type="datetimeFigureOut">
              <a:rPr lang="en-IE" smtClean="0"/>
              <a:t>09/10/2012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A00C-0727-40D4-A00A-0FF1E55F1417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5128-3C4F-43B3-A127-B50971723223}" type="datetimeFigureOut">
              <a:rPr lang="en-IE" smtClean="0"/>
              <a:t>09/10/2012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A00C-0727-40D4-A00A-0FF1E55F1417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5128-3C4F-43B3-A127-B50971723223}" type="datetimeFigureOut">
              <a:rPr lang="en-IE" smtClean="0"/>
              <a:t>09/10/2012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A00C-0727-40D4-A00A-0FF1E55F1417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5128-3C4F-43B3-A127-B50971723223}" type="datetimeFigureOut">
              <a:rPr lang="en-IE" smtClean="0"/>
              <a:t>09/10/2012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A00C-0727-40D4-A00A-0FF1E55F1417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5128-3C4F-43B3-A127-B50971723223}" type="datetimeFigureOut">
              <a:rPr lang="en-IE" smtClean="0"/>
              <a:t>09/10/2012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A00C-0727-40D4-A00A-0FF1E55F1417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5128-3C4F-43B3-A127-B50971723223}" type="datetimeFigureOut">
              <a:rPr lang="en-IE" smtClean="0"/>
              <a:t>09/10/2012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A00C-0727-40D4-A00A-0FF1E55F1417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5128-3C4F-43B3-A127-B50971723223}" type="datetimeFigureOut">
              <a:rPr lang="en-IE" smtClean="0"/>
              <a:t>09/10/2012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A00C-0727-40D4-A00A-0FF1E55F1417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5128-3C4F-43B3-A127-B50971723223}" type="datetimeFigureOut">
              <a:rPr lang="en-IE" smtClean="0"/>
              <a:t>09/10/2012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A00C-0727-40D4-A00A-0FF1E55F1417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5128-3C4F-43B3-A127-B50971723223}" type="datetimeFigureOut">
              <a:rPr lang="en-IE" smtClean="0"/>
              <a:t>09/10/2012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A00C-0727-40D4-A00A-0FF1E55F1417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5128-3C4F-43B3-A127-B50971723223}" type="datetimeFigureOut">
              <a:rPr lang="en-IE" smtClean="0"/>
              <a:t>09/10/2012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A00C-0727-40D4-A00A-0FF1E55F1417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5128-3C4F-43B3-A127-B50971723223}" type="datetimeFigureOut">
              <a:rPr lang="en-IE" smtClean="0"/>
              <a:t>09/10/2012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A00C-0727-40D4-A00A-0FF1E55F1417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15128-3C4F-43B3-A127-B50971723223}" type="datetimeFigureOut">
              <a:rPr lang="en-IE" smtClean="0"/>
              <a:t>09/10/2012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6A00C-0727-40D4-A00A-0FF1E55F1417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utercloset.org/IBMPC.htm" TargetMode="External"/><Relationship Id="rId2" Type="http://schemas.openxmlformats.org/officeDocument/2006/relationships/hyperlink" Target="http://www.computercloset.org/TRS80Model1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pple.com/uk/macbookair/specs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Week 4 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err="1" smtClean="0"/>
              <a:t>Classwork</a:t>
            </a:r>
            <a:r>
              <a:rPr lang="en-IE" dirty="0" smtClean="0"/>
              <a:t> Assignment</a:t>
            </a:r>
            <a:endParaRPr lang="en-I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IE" dirty="0" smtClean="0"/>
              <a:t>1981 to Now</a:t>
            </a:r>
            <a:endParaRPr lang="en-IE" dirty="0"/>
          </a:p>
        </p:txBody>
      </p:sp>
      <p:pic>
        <p:nvPicPr>
          <p:cNvPr id="4" name="Content Placeholder 3" descr="sinclair_byte_1_198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908720"/>
            <a:ext cx="5112568" cy="5328592"/>
          </a:xfrm>
        </p:spPr>
      </p:pic>
      <p:pic>
        <p:nvPicPr>
          <p:cNvPr id="5" name="Picture 4" descr="dell-deals-desktop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1196752"/>
            <a:ext cx="3950226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Look at Specifications for TSR80</a:t>
            </a:r>
            <a:br>
              <a:rPr lang="en-IE" dirty="0" smtClean="0"/>
            </a:br>
            <a:r>
              <a:rPr lang="en-IE" dirty="0" smtClean="0"/>
              <a:t>Original IBM pc and Apple </a:t>
            </a:r>
            <a:r>
              <a:rPr lang="en-IE" dirty="0" err="1" smtClean="0"/>
              <a:t>Macbook</a:t>
            </a:r>
            <a:r>
              <a:rPr lang="en-IE" dirty="0" smtClean="0"/>
              <a:t> air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 smtClean="0">
                <a:hlinkClick r:id="rId2"/>
              </a:rPr>
              <a:t>http://www.computercloset.org/TRS80Model1.htm</a:t>
            </a:r>
            <a:endParaRPr lang="en-IE" dirty="0" smtClean="0"/>
          </a:p>
          <a:p>
            <a:r>
              <a:rPr lang="en-IE" dirty="0" smtClean="0">
                <a:hlinkClick r:id="rId3"/>
              </a:rPr>
              <a:t>http://www.computercloset.org/IBMPC.htm</a:t>
            </a:r>
            <a:endParaRPr lang="en-IE" dirty="0" smtClean="0"/>
          </a:p>
          <a:p>
            <a:r>
              <a:rPr lang="en-IE" dirty="0" smtClean="0">
                <a:hlinkClick r:id="rId4"/>
              </a:rPr>
              <a:t>http://www.apple.com/uk/macbookair/specs.html</a:t>
            </a:r>
            <a:endParaRPr lang="en-IE" dirty="0" smtClean="0"/>
          </a:p>
          <a:p>
            <a:endParaRPr lang="en-IE" dirty="0"/>
          </a:p>
          <a:p>
            <a:r>
              <a:rPr lang="en-IE" dirty="0" smtClean="0"/>
              <a:t>What capacity the Ram or Memory of Each?</a:t>
            </a:r>
          </a:p>
          <a:p>
            <a:r>
              <a:rPr lang="en-IE" dirty="0" smtClean="0"/>
              <a:t>What type and capacity of external storage do each have?</a:t>
            </a:r>
          </a:p>
          <a:p>
            <a:r>
              <a:rPr lang="en-IE" dirty="0" smtClean="0"/>
              <a:t>What capacity is the external storage?</a:t>
            </a:r>
            <a:endParaRPr lang="en-I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Write answers on word document</a:t>
            </a:r>
          </a:p>
          <a:p>
            <a:r>
              <a:rPr lang="en-IE" dirty="0" smtClean="0"/>
              <a:t>Upload to week 4 on Moodle</a:t>
            </a:r>
            <a:endParaRPr lang="en-I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59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Week 4 </vt:lpstr>
      <vt:lpstr>1981 to Now</vt:lpstr>
      <vt:lpstr>Look at Specifications for TSR80 Original IBM pc and Apple Macbook air</vt:lpstr>
      <vt:lpstr>Slide 4</vt:lpstr>
    </vt:vector>
  </TitlesOfParts>
  <Company>IT-Tallaght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dpayne</dc:creator>
  <cp:lastModifiedBy>dpayne</cp:lastModifiedBy>
  <cp:revision>3</cp:revision>
  <dcterms:created xsi:type="dcterms:W3CDTF">2012-10-09T10:05:37Z</dcterms:created>
  <dcterms:modified xsi:type="dcterms:W3CDTF">2012-10-09T10:27:43Z</dcterms:modified>
</cp:coreProperties>
</file>